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DC96E5-143F-413C-A77B-8B2F9E1F55D4}" v="15" dt="2023-06-24T03:24:26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2:39:1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433CAE2-5185-432B-9EF8-C49C8208B609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3793275-897B-4CA7-B3F1-040C60434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5191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CAE2-5185-432B-9EF8-C49C8208B609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3275-897B-4CA7-B3F1-040C60434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38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CAE2-5185-432B-9EF8-C49C8208B609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3275-897B-4CA7-B3F1-040C60434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36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CAE2-5185-432B-9EF8-C49C8208B609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3275-897B-4CA7-B3F1-040C60434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0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CAE2-5185-432B-9EF8-C49C8208B609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3275-897B-4CA7-B3F1-040C60434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087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CAE2-5185-432B-9EF8-C49C8208B609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3275-897B-4CA7-B3F1-040C60434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37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CAE2-5185-432B-9EF8-C49C8208B609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3275-897B-4CA7-B3F1-040C60434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21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CAE2-5185-432B-9EF8-C49C8208B609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3275-897B-4CA7-B3F1-040C60434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81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CAE2-5185-432B-9EF8-C49C8208B609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3275-897B-4CA7-B3F1-040C60434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7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CAE2-5185-432B-9EF8-C49C8208B609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3275-897B-4CA7-B3F1-040C60434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34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CAE2-5185-432B-9EF8-C49C8208B609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3275-897B-4CA7-B3F1-040C60434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433CAE2-5185-432B-9EF8-C49C8208B609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3793275-897B-4CA7-B3F1-040C60434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7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CE916-94FB-C49E-8C82-1F94604D9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16600" dirty="0"/>
              <a:t>配列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58CBC3-1275-6CEF-66F3-A4C32A3C9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0446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653460-4E09-087B-DDE9-B06BC106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使用例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4078795-702F-C72A-440F-312E1290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828800"/>
            <a:ext cx="8594725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.sort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.reverse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31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7D2D7-58A9-CA91-1295-FAEFB553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二次元配列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F1B520-0D0F-815F-3332-F6444AEE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0099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今までの配列</a:t>
            </a:r>
            <a:r>
              <a:rPr kumimoji="1" lang="en-US" altLang="ja-JP" sz="2400" dirty="0"/>
              <a:t>--</a:t>
            </a:r>
            <a:r>
              <a:rPr kumimoji="1" lang="ja-JP" altLang="en-US" sz="2400" dirty="0"/>
              <a:t>一次元的なもの箱が並んでるイメージ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二次元配列</a:t>
            </a:r>
            <a:r>
              <a:rPr lang="en-US" altLang="ja-JP" sz="2400" dirty="0"/>
              <a:t>--</a:t>
            </a:r>
            <a:r>
              <a:rPr lang="ja-JP" altLang="en-US" sz="2400" dirty="0"/>
              <a:t>配列の中に配列を入れることで</a:t>
            </a:r>
            <a:r>
              <a:rPr kumimoji="1" lang="ja-JP" altLang="en-US" sz="2400" dirty="0"/>
              <a:t>次元が</a:t>
            </a:r>
            <a:r>
              <a:rPr lang="ja-JP" altLang="en-US" sz="2400" dirty="0"/>
              <a:t>一つ増えるイメージは表</a:t>
            </a:r>
            <a:endParaRPr lang="en-US" altLang="ja-JP" sz="2400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235A2F24-B159-B05A-20ED-8E10E119F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00317"/>
              </p:ext>
            </p:extLst>
          </p:nvPr>
        </p:nvGraphicFramePr>
        <p:xfrm>
          <a:off x="1553029" y="3904343"/>
          <a:ext cx="6516915" cy="234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383">
                  <a:extLst>
                    <a:ext uri="{9D8B030D-6E8A-4147-A177-3AD203B41FA5}">
                      <a16:colId xmlns:a16="http://schemas.microsoft.com/office/drawing/2014/main" val="3277278312"/>
                    </a:ext>
                  </a:extLst>
                </a:gridCol>
                <a:gridCol w="1303383">
                  <a:extLst>
                    <a:ext uri="{9D8B030D-6E8A-4147-A177-3AD203B41FA5}">
                      <a16:colId xmlns:a16="http://schemas.microsoft.com/office/drawing/2014/main" val="892104732"/>
                    </a:ext>
                  </a:extLst>
                </a:gridCol>
                <a:gridCol w="1303383">
                  <a:extLst>
                    <a:ext uri="{9D8B030D-6E8A-4147-A177-3AD203B41FA5}">
                      <a16:colId xmlns:a16="http://schemas.microsoft.com/office/drawing/2014/main" val="1503404282"/>
                    </a:ext>
                  </a:extLst>
                </a:gridCol>
                <a:gridCol w="1303383">
                  <a:extLst>
                    <a:ext uri="{9D8B030D-6E8A-4147-A177-3AD203B41FA5}">
                      <a16:colId xmlns:a16="http://schemas.microsoft.com/office/drawing/2014/main" val="259929046"/>
                    </a:ext>
                  </a:extLst>
                </a:gridCol>
                <a:gridCol w="1303383">
                  <a:extLst>
                    <a:ext uri="{9D8B030D-6E8A-4147-A177-3AD203B41FA5}">
                      <a16:colId xmlns:a16="http://schemas.microsoft.com/office/drawing/2014/main" val="2800417537"/>
                    </a:ext>
                  </a:extLst>
                </a:gridCol>
              </a:tblGrid>
              <a:tr h="586996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(0,0)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(0,1)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(0,2)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(0,3)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(0,4)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95327"/>
                  </a:ext>
                </a:extLst>
              </a:tr>
              <a:tr h="586996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(1,0)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(1,2)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(1,3)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(1,4)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03858"/>
                  </a:ext>
                </a:extLst>
              </a:tr>
              <a:tr h="586996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(2,0)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(2,1)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(2,2)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(2,3)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(2,4)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31243"/>
                  </a:ext>
                </a:extLst>
              </a:tr>
              <a:tr h="586996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(3,0)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(3,1)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(3,2)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(3,3)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(3,4)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3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62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653460-4E09-087B-DDE9-B06BC106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使用例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4078795-702F-C72A-440F-312E1290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828800"/>
            <a:ext cx="8594725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[[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好きな数字を表示してみよう</a:t>
            </a:r>
            <a:endParaRPr lang="ja-JP" alt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(list[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(list[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(list[</a:t>
            </a:r>
            <a:r>
              <a:rPr lang="en-US" altLang="ja-JP" sz="2400" dirty="0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][n])</a:t>
            </a:r>
          </a:p>
          <a:p>
            <a:pPr marL="0" indent="0">
              <a:buNone/>
            </a:pPr>
            <a:endParaRPr lang="en-US" altLang="ja-JP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0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A7EAF5-EA05-9E92-628F-414F63AE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5FDBFA-5DC7-1A10-BA47-B495EB38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600" dirty="0"/>
              <a:t>配列は複数の要素をまとめて扱えるので処理の単純化が可能</a:t>
            </a:r>
            <a:endParaRPr kumimoji="1" lang="en-US" altLang="ja-JP" sz="3600" dirty="0"/>
          </a:p>
          <a:p>
            <a:r>
              <a:rPr lang="ja-JP" altLang="en-US" sz="3600" dirty="0"/>
              <a:t>配列の中身は色々な関数で置き換えや並び替えが可能</a:t>
            </a:r>
            <a:endParaRPr lang="en-US" altLang="ja-JP" sz="3600" dirty="0"/>
          </a:p>
          <a:p>
            <a:r>
              <a:rPr lang="ja-JP" altLang="en-US" sz="3600" dirty="0"/>
              <a:t>配列の中に配列を入れることで多次元の配列を実現できる。</a:t>
            </a:r>
            <a:endParaRPr lang="en-US" altLang="ja-JP" sz="3600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203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535D9-825F-8BFE-032A-98BF50EB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36EA15-D9DD-52E5-41C4-5077E6CEA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配列とは</a:t>
            </a:r>
            <a:endParaRPr kumimoji="1" lang="en-US" altLang="ja-JP" sz="4000" dirty="0"/>
          </a:p>
          <a:p>
            <a:r>
              <a:rPr kumimoji="1" lang="ja-JP" altLang="en-US" sz="4000" dirty="0"/>
              <a:t>要素の追加</a:t>
            </a:r>
            <a:r>
              <a:rPr lang="en-US" altLang="ja-JP" sz="4000" dirty="0"/>
              <a:t>/</a:t>
            </a:r>
            <a:r>
              <a:rPr lang="ja-JP" altLang="en-US" sz="4000" dirty="0"/>
              <a:t>削除</a:t>
            </a:r>
            <a:endParaRPr kumimoji="1" lang="en-US" altLang="ja-JP" sz="4000" dirty="0"/>
          </a:p>
          <a:p>
            <a:r>
              <a:rPr lang="ja-JP" altLang="en-US" sz="4000" dirty="0"/>
              <a:t>検索・並び替え</a:t>
            </a:r>
            <a:endParaRPr lang="en-US" altLang="ja-JP" sz="4000" dirty="0"/>
          </a:p>
          <a:p>
            <a:r>
              <a:rPr kumimoji="1" lang="ja-JP" altLang="en-US" sz="4000" dirty="0"/>
              <a:t>二次元配列</a:t>
            </a:r>
            <a:endParaRPr kumimoji="1" lang="en-US" altLang="ja-JP" sz="4000" dirty="0"/>
          </a:p>
          <a:p>
            <a:r>
              <a:rPr lang="ja-JP" altLang="en-US" sz="4000" dirty="0"/>
              <a:t>まとめ</a:t>
            </a:r>
            <a:endParaRPr kumimoji="1" lang="en-US" altLang="ja-JP" sz="4000" dirty="0"/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3654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339DD2-79A2-57E7-4A42-80DB944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841830"/>
            <a:ext cx="9692640" cy="1001484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配列とは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005860-68EC-FA12-5466-160E3D94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36800"/>
            <a:ext cx="8796528" cy="397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複数のデータが格納されているデータ構造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変数が箱だとした場合、箱を連ねたものが配列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78964781-1980-D29E-1D99-AABEEB0EB10C}"/>
                  </a:ext>
                </a:extLst>
              </p14:cNvPr>
              <p14:cNvContentPartPr/>
              <p14:nvPr/>
            </p14:nvContentPartPr>
            <p14:xfrm>
              <a:off x="4702834" y="3672177"/>
              <a:ext cx="360" cy="36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78964781-1980-D29E-1D99-AABEEB0EB1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4194" y="366353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図 17">
            <a:extLst>
              <a:ext uri="{FF2B5EF4-FFF2-40B4-BE49-F238E27FC236}">
                <a16:creationId xmlns:a16="http://schemas.microsoft.com/office/drawing/2014/main" id="{A35A5A3D-C3CA-55C8-46C1-09A00D96D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07" y="4128989"/>
            <a:ext cx="5162222" cy="188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8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8C3DF-4845-6316-C614-08FA3597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配列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81C0DC-207A-894F-9270-D4932C66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基本構文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宣言：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配列名 </a:t>
            </a:r>
            <a:r>
              <a:rPr lang="en-US" altLang="ja-JP" sz="3600" dirty="0"/>
              <a:t>= []</a:t>
            </a:r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初期化：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配列名 </a:t>
            </a:r>
            <a:r>
              <a:rPr kumimoji="1" lang="en-US" altLang="ja-JP" sz="3600" dirty="0"/>
              <a:t>= [</a:t>
            </a:r>
            <a:r>
              <a:rPr kumimoji="1" lang="ja-JP" altLang="en-US" sz="3600" dirty="0"/>
              <a:t>要素</a:t>
            </a:r>
            <a:r>
              <a:rPr kumimoji="1" lang="en-US" altLang="ja-JP" sz="3600" dirty="0"/>
              <a:t>1,</a:t>
            </a:r>
            <a:r>
              <a:rPr kumimoji="1" lang="ja-JP" altLang="en-US" sz="3600" dirty="0"/>
              <a:t>要素</a:t>
            </a:r>
            <a:r>
              <a:rPr kumimoji="1" lang="en-US" altLang="ja-JP" sz="3600" dirty="0"/>
              <a:t>2,</a:t>
            </a:r>
            <a:r>
              <a:rPr kumimoji="1" lang="ja-JP" altLang="en-US" sz="3600" dirty="0"/>
              <a:t>要素</a:t>
            </a:r>
            <a:r>
              <a:rPr kumimoji="1" lang="en-US" altLang="ja-JP" sz="3600" dirty="0"/>
              <a:t>3,</a:t>
            </a:r>
            <a:r>
              <a:rPr kumimoji="1" lang="ja-JP" altLang="en-US" sz="3600" dirty="0"/>
              <a:t>要素</a:t>
            </a:r>
            <a:r>
              <a:rPr kumimoji="1" lang="en-US" altLang="ja-JP" sz="3600" dirty="0"/>
              <a:t>4]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0291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D9E5C-07ED-CA1F-772C-FD648373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71" y="365761"/>
            <a:ext cx="10069141" cy="1288868"/>
          </a:xfrm>
        </p:spPr>
        <p:txBody>
          <a:bodyPr>
            <a:noAutofit/>
          </a:bodyPr>
          <a:lstStyle/>
          <a:p>
            <a:r>
              <a:rPr kumimoji="1" lang="ja-JP" altLang="en-US" sz="6000" dirty="0"/>
              <a:t>初期化以外で要素を追加する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B468E-4E2C-FFF5-B7FF-B586E7DF2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7486"/>
            <a:ext cx="8332071" cy="4474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配列名</a:t>
            </a:r>
            <a:r>
              <a:rPr kumimoji="1" lang="en-US" altLang="ja-JP" sz="3600" dirty="0"/>
              <a:t>.append(</a:t>
            </a:r>
            <a:r>
              <a:rPr kumimoji="1" lang="ja-JP" altLang="en-US" sz="3600" dirty="0"/>
              <a:t>値</a:t>
            </a:r>
            <a:r>
              <a:rPr kumimoji="1" lang="en-US" altLang="ja-JP" sz="3600" dirty="0"/>
              <a:t>) </a:t>
            </a:r>
            <a:r>
              <a:rPr kumimoji="1" lang="ja-JP" altLang="en-US" sz="3600" dirty="0"/>
              <a:t>←リストの末尾に要素を追加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配列名</a:t>
            </a:r>
            <a:r>
              <a:rPr kumimoji="1" lang="en-US" altLang="ja-JP" sz="3600" dirty="0"/>
              <a:t>.insert(</a:t>
            </a:r>
            <a:r>
              <a:rPr kumimoji="1" lang="ja-JP" altLang="en-US" sz="3600" dirty="0"/>
              <a:t>要素のインデックス</a:t>
            </a:r>
            <a:r>
              <a:rPr kumimoji="1" lang="en-US" altLang="ja-JP" sz="3600" dirty="0"/>
              <a:t>,</a:t>
            </a:r>
            <a:r>
              <a:rPr lang="ja-JP" altLang="en-US" sz="3600" dirty="0"/>
              <a:t> 値</a:t>
            </a:r>
            <a:r>
              <a:rPr kumimoji="1" lang="en-US" altLang="ja-JP" sz="3600" dirty="0"/>
              <a:t>) </a:t>
            </a:r>
            <a:r>
              <a:rPr kumimoji="1" lang="ja-JP" altLang="en-US" sz="3600" dirty="0"/>
              <a:t>←指定した場所に要素を挿入する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配列名</a:t>
            </a:r>
            <a:r>
              <a:rPr kumimoji="1" lang="en-US" altLang="ja-JP" sz="3600" dirty="0"/>
              <a:t>.extend(</a:t>
            </a:r>
            <a:r>
              <a:rPr kumimoji="1" lang="ja-JP" altLang="en-US" sz="3600" dirty="0"/>
              <a:t>配列</a:t>
            </a:r>
            <a:r>
              <a:rPr kumimoji="1" lang="en-US" altLang="ja-JP" sz="3600" dirty="0"/>
              <a:t>or</a:t>
            </a:r>
            <a:r>
              <a:rPr kumimoji="1" lang="ja-JP" altLang="en-US" sz="3600" dirty="0"/>
              <a:t>要素</a:t>
            </a:r>
            <a:r>
              <a:rPr kumimoji="1" lang="en-US" altLang="ja-JP" sz="3600" dirty="0"/>
              <a:t>)</a:t>
            </a:r>
            <a:r>
              <a:rPr lang="ja-JP" altLang="en-US" sz="3600" dirty="0"/>
              <a:t> ←リストとリストを結合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en-US" altLang="ja-JP" sz="3600" dirty="0"/>
              <a:t>※</a:t>
            </a:r>
            <a:r>
              <a:rPr kumimoji="1" lang="ja-JP" altLang="en-US" sz="3600" dirty="0"/>
              <a:t>ほかにも方法があるが割愛</a:t>
            </a:r>
          </a:p>
        </p:txBody>
      </p:sp>
    </p:spTree>
    <p:extLst>
      <p:ext uri="{BB962C8B-B14F-4D97-AF65-F5344CB8AC3E}">
        <p14:creationId xmlns:p14="http://schemas.microsoft.com/office/powerpoint/2010/main" val="332858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C4541-C750-1EBC-EA09-0CFB00E9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使用例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A6DF10-12D4-61BD-4EAF-93B5C3769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351337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list2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endParaRPr lang="en-US" altLang="ja-JP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何か入力</a:t>
            </a:r>
            <a:r>
              <a:rPr lang="en-US" altLang="ja-JP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.insert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.extend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(list2)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278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0E0816-CD73-EF9C-710E-D59DCB2F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要素の削除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83EE0-8F3E-766E-B1BA-20237084E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77143"/>
            <a:ext cx="8796528" cy="4002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/>
              <a:t>d</a:t>
            </a:r>
            <a:r>
              <a:rPr kumimoji="1" lang="en-US" altLang="ja-JP" sz="3600" dirty="0"/>
              <a:t>el </a:t>
            </a:r>
            <a:r>
              <a:rPr kumimoji="1" lang="ja-JP" altLang="en-US" sz="3600" dirty="0"/>
              <a:t>配列名</a:t>
            </a:r>
            <a:r>
              <a:rPr kumimoji="1" lang="en-US" altLang="ja-JP" sz="3600" dirty="0"/>
              <a:t>[</a:t>
            </a:r>
            <a:r>
              <a:rPr kumimoji="1" lang="ja-JP" altLang="en-US" sz="3600" dirty="0"/>
              <a:t>要素のインデックス</a:t>
            </a:r>
            <a:r>
              <a:rPr kumimoji="1" lang="en-US" altLang="ja-JP" sz="3600" dirty="0"/>
              <a:t>] </a:t>
            </a:r>
            <a:r>
              <a:rPr kumimoji="1" lang="ja-JP" altLang="en-US" sz="3600" dirty="0"/>
              <a:t>←指定した要素を削除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配列名</a:t>
            </a:r>
            <a:r>
              <a:rPr kumimoji="1" lang="en-US" altLang="ja-JP" sz="3600" dirty="0"/>
              <a:t>.pop(</a:t>
            </a:r>
            <a:r>
              <a:rPr lang="ja-JP" altLang="en-US" sz="3600" dirty="0"/>
              <a:t>要素のインデックス</a:t>
            </a:r>
            <a:r>
              <a:rPr kumimoji="1" lang="en-US" altLang="ja-JP" sz="3600" dirty="0"/>
              <a:t>) </a:t>
            </a:r>
            <a:r>
              <a:rPr kumimoji="1" lang="ja-JP" altLang="en-US" sz="3600" dirty="0"/>
              <a:t>←インデックスから指定の要素を削除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配列名</a:t>
            </a:r>
            <a:r>
              <a:rPr lang="en-US" altLang="ja-JP" sz="3600" dirty="0"/>
              <a:t>.remove(</a:t>
            </a:r>
            <a:r>
              <a:rPr lang="ja-JP" altLang="en-US" sz="3600" dirty="0"/>
              <a:t>要素</a:t>
            </a:r>
            <a:r>
              <a:rPr lang="en-US" altLang="ja-JP" sz="3600" dirty="0"/>
              <a:t>) </a:t>
            </a:r>
            <a:r>
              <a:rPr lang="ja-JP" altLang="en-US" sz="3600" dirty="0"/>
              <a:t>←指定した値を削除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76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653460-4E09-087B-DDE9-B06BC106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使用例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4078795-702F-C72A-440F-312E1290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828800"/>
            <a:ext cx="8594725" cy="4351338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配列に同じ値がある場合最初の要素のみ削除</a:t>
            </a:r>
            <a:endParaRPr lang="ja-JP" alt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829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3C5BE7-EE69-DDC1-4232-FDAB2811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検索・並び替え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8E4C92-C1BC-650C-671B-059922CB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002970"/>
            <a:ext cx="9260985" cy="43833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3900" dirty="0"/>
              <a:t>配列名</a:t>
            </a:r>
            <a:r>
              <a:rPr kumimoji="1" lang="en-US" altLang="ja-JP" sz="3900" dirty="0"/>
              <a:t>.index(</a:t>
            </a:r>
            <a:r>
              <a:rPr kumimoji="1" lang="ja-JP" altLang="en-US" sz="3900" dirty="0"/>
              <a:t>検索値</a:t>
            </a:r>
            <a:r>
              <a:rPr kumimoji="1" lang="en-US" altLang="ja-JP" sz="3900" dirty="0"/>
              <a:t>) </a:t>
            </a:r>
            <a:r>
              <a:rPr kumimoji="1" lang="ja-JP" altLang="en-US" sz="3900" dirty="0"/>
              <a:t>←検索した値のインデックスを返す</a:t>
            </a:r>
            <a:endParaRPr kumimoji="1" lang="en-US" altLang="ja-JP" sz="3900" dirty="0"/>
          </a:p>
          <a:p>
            <a:pPr marL="0" indent="0">
              <a:buNone/>
            </a:pPr>
            <a:r>
              <a:rPr lang="ja-JP" altLang="en-US" sz="3900" dirty="0"/>
              <a:t>配列名</a:t>
            </a:r>
            <a:r>
              <a:rPr lang="en-US" altLang="ja-JP" sz="3900" dirty="0"/>
              <a:t>.count(</a:t>
            </a:r>
            <a:r>
              <a:rPr lang="ja-JP" altLang="en-US" sz="3900" dirty="0"/>
              <a:t>検索値</a:t>
            </a:r>
            <a:r>
              <a:rPr lang="en-US" altLang="ja-JP" sz="3900" dirty="0"/>
              <a:t>) </a:t>
            </a:r>
            <a:r>
              <a:rPr lang="ja-JP" altLang="en-US" sz="3900" dirty="0"/>
              <a:t>←配列にその値がいくつ含まれるかカウント</a:t>
            </a:r>
            <a:endParaRPr lang="en-US" altLang="ja-JP" sz="3900" dirty="0"/>
          </a:p>
          <a:p>
            <a:pPr marL="0" indent="0">
              <a:buNone/>
            </a:pPr>
            <a:endParaRPr kumimoji="1" lang="en-US" altLang="ja-JP" sz="3900" dirty="0"/>
          </a:p>
          <a:p>
            <a:pPr marL="0" indent="0">
              <a:buNone/>
            </a:pPr>
            <a:r>
              <a:rPr kumimoji="1" lang="ja-JP" altLang="en-US" sz="3900" dirty="0"/>
              <a:t>配列名</a:t>
            </a:r>
            <a:r>
              <a:rPr kumimoji="1" lang="en-US" altLang="ja-JP" sz="3900" dirty="0"/>
              <a:t>.sort()</a:t>
            </a:r>
            <a:r>
              <a:rPr lang="ja-JP" altLang="en-US" sz="3900" dirty="0"/>
              <a:t> </a:t>
            </a:r>
            <a:r>
              <a:rPr kumimoji="1" lang="ja-JP" altLang="en-US" sz="3900" dirty="0"/>
              <a:t>←配列を昇順に入れ替え</a:t>
            </a:r>
            <a:endParaRPr kumimoji="1" lang="en-US" altLang="ja-JP" sz="3900" dirty="0"/>
          </a:p>
          <a:p>
            <a:pPr marL="0" indent="0">
              <a:buNone/>
            </a:pPr>
            <a:r>
              <a:rPr lang="ja-JP" altLang="en-US" sz="3900" dirty="0"/>
              <a:t>配列名</a:t>
            </a:r>
            <a:r>
              <a:rPr lang="en-US" altLang="ja-JP" sz="3900" dirty="0"/>
              <a:t>.reverse()</a:t>
            </a:r>
            <a:r>
              <a:rPr lang="ja-JP" altLang="en-US" sz="3900" dirty="0"/>
              <a:t> ←配列を逆順に入れ替える</a:t>
            </a:r>
            <a:endParaRPr lang="en-US" altLang="ja-JP" sz="39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4176665"/>
      </p:ext>
    </p:extLst>
  </p:cSld>
  <p:clrMapOvr>
    <a:masterClrMapping/>
  </p:clrMapOvr>
</p:sld>
</file>

<file path=ppt/theme/theme1.xml><?xml version="1.0" encoding="utf-8"?>
<a:theme xmlns:a="http://schemas.openxmlformats.org/drawingml/2006/main" name="ビュー">
  <a:themeElements>
    <a:clrScheme name="ビュー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ビュー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ビュー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239ab0b-1581-4333-9b27-babc95ba12d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D0F44D7FC7CAD45A432C5591D78E6FA" ma:contentTypeVersion="3" ma:contentTypeDescription="新しいドキュメントを作成します。" ma:contentTypeScope="" ma:versionID="99ba2a623d694f4c1402c3bffae4b83c">
  <xsd:schema xmlns:xsd="http://www.w3.org/2001/XMLSchema" xmlns:xs="http://www.w3.org/2001/XMLSchema" xmlns:p="http://schemas.microsoft.com/office/2006/metadata/properties" xmlns:ns3="d239ab0b-1581-4333-9b27-babc95ba12d6" targetNamespace="http://schemas.microsoft.com/office/2006/metadata/properties" ma:root="true" ma:fieldsID="b840b9591e092688b2ac9f9960e7728d" ns3:_="">
    <xsd:import namespace="d239ab0b-1581-4333-9b27-babc95ba12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39ab0b-1581-4333-9b27-babc95ba12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88B3A-1907-437B-B711-C495EA8F14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F91C2C-F619-472F-B553-44C52701E0B0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d239ab0b-1581-4333-9b27-babc95ba12d6"/>
  </ds:schemaRefs>
</ds:datastoreItem>
</file>

<file path=customXml/itemProps3.xml><?xml version="1.0" encoding="utf-8"?>
<ds:datastoreItem xmlns:ds="http://schemas.openxmlformats.org/officeDocument/2006/customXml" ds:itemID="{8D0F3F49-1CD9-4B6F-A018-BAEE1E9551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39ab0b-1581-4333-9b27-babc95ba12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ビュー</Template>
  <TotalTime>2051</TotalTime>
  <Words>570</Words>
  <Application>Microsoft Office PowerPoint</Application>
  <PresentationFormat>ワイド画面</PresentationFormat>
  <Paragraphs>94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Consolas</vt:lpstr>
      <vt:lpstr>Wingdings 2</vt:lpstr>
      <vt:lpstr>ビュー</vt:lpstr>
      <vt:lpstr>配列</vt:lpstr>
      <vt:lpstr>目次</vt:lpstr>
      <vt:lpstr>配列とは</vt:lpstr>
      <vt:lpstr>配列</vt:lpstr>
      <vt:lpstr>初期化以外で要素を追加する</vt:lpstr>
      <vt:lpstr>使用例</vt:lpstr>
      <vt:lpstr>要素の削除</vt:lpstr>
      <vt:lpstr>使用例</vt:lpstr>
      <vt:lpstr>検索・並び替え</vt:lpstr>
      <vt:lpstr>使用例</vt:lpstr>
      <vt:lpstr>二次元配列</vt:lpstr>
      <vt:lpstr>使用例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配列</dc:title>
  <dc:creator>橋本 葵</dc:creator>
  <cp:lastModifiedBy>松山　柚太</cp:lastModifiedBy>
  <cp:revision>8</cp:revision>
  <dcterms:created xsi:type="dcterms:W3CDTF">2023-06-19T14:30:04Z</dcterms:created>
  <dcterms:modified xsi:type="dcterms:W3CDTF">2023-06-24T03:34:45Z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0x0101004D0F44D7FC7CAD45A432C5591D78E6FA</vt:lpwstr>
  </property>
</Properties>
</file>