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7T04:16:56.169"/>
    </inkml:context>
    <inkml:brush xml:id="br0">
      <inkml:brushProperty name="width" value="0.05" units="cm"/>
      <inkml:brushProperty name="height" value="0.05" units="cm"/>
      <inkml:brushProperty name="color" value="#FFC114"/>
    </inkml:brush>
  </inkml:definitions>
  <inkml:trace contextRef="#ctx0" brushRef="#br0">130 326 24575,'-5'6'0,"0"0"0,0 0 0,1 0 0,0 0 0,0 1 0,1 0 0,0 0 0,0 0 0,1 0 0,-1 0 0,0 9 0,-3 13 0,-1 44 0,5-53 0,-30 225 0,14-139 0,-3 127 0,24 441 0,-2-648 0,1 0 0,2-1 0,0 1 0,2-1 0,1 0 0,10 24 0,68 141 0,-74-167 0,14 21 0,1-1 0,2-1 0,50 56 0,-62-82 0,0 0 0,1-1 0,1-1 0,0-1 0,1-1 0,1 0 0,0-2 0,0 0 0,1-1 0,0-1 0,0-1 0,1-1 0,39 6 0,21-1 0,1-3 0,109-5 0,-185-3 0,3359-7 0,-3131-1 0,313-52 0,-441 39 0,-1-5 0,118-46 0,-167 55 0,1 2 0,1 3 0,106-9 0,184 16 0,1141 10 0,-836-7 0,-649 2 0,4 1 0,0-1 0,0 0 0,0 0 0,0 0 0,1-1 0,-1-1 0,0 0 0,-1 0 0,1-1 0,0 0 0,-1 0 0,1-1 0,-1 0 0,0 0 0,8-7 0,23-26 0,60-75 0,-71 78 0,1 1 0,1 1 0,62-50 0,-44 49 0,40-30 0,-81 57 0,0-1 0,0 0 0,0-1 0,-1 1 0,0-1 0,-1-1 0,0 1 0,7-16 0,-3-2 0,-1 0 0,-1-1 0,-2 0 0,0 0 0,0-51 0,-13-142 0,6 193 0,-2-1 0,-1 0 0,-1 1 0,-1 0 0,-1 1 0,-2 0 0,-1 0 0,-1 1 0,0 0 0,-2 1 0,-1 0 0,-1 1 0,-1 1 0,-1 1 0,-1 0 0,-1 2 0,0 0 0,-2 1 0,-45-29 0,18 21 0,-2 2 0,0 3 0,-2 2 0,0 2 0,0 2 0,-2 3 0,-78-7 0,-393 2 0,-2268 22 0,1572-7 0,1207 1 0,0-1 0,0 0 0,0-1 0,0-1 0,0 0 0,1-1 0,0 0 0,-26-15 0,-34-13 0,-755-314 0,736 302 0,-217-95 0,254 118 0,-2 3 0,0 2 0,-92-14 0,61 23 0,-175 9 0,133 4 0,88-3 0,-1 3 0,1 1 0,1 2 0,-65 21 0,-162 73 0,223-84 0,30-10 0,0 0 0,1 1 0,0 0 0,0 1 0,-25 22 0,-56 68 0,16-15 0,57-65 0,1 1 0,1 2 0,1 0 0,1 1 0,1 1 0,1 0 0,1 2 0,2 0 0,-12 30 0,16-30 0,-1-1 0,0 1 0,-2-2 0,-1 0 0,-28 37 0,39-58 0,-3 3 0,0 0 0,0 0 0,1 0 0,0 1 0,1-1 0,0 1 0,-4 11 0,8-19 0,-1 1 0,1-1 0,0 1 0,0-1 0,0 1 0,0-1 0,0 1 0,0 0 0,0-1 0,0 1 0,0-1 0,0 1 0,0-1 0,0 1 0,0-1 0,0 1 0,1-1 0,-1 1 0,0-1 0,0 1 0,0-1 0,1 1 0,-1-1 0,0 0 0,1 1 0,-1-1 0,0 1 0,1-1 0,-1 0 0,1 1 0,-1-1 0,1 0 0,0 1 0,22-1 0,23-15 0,44-30 0,-3-5 0,83-61 0,39-23 0,-151 100 0,161-88 0,-179 103 0,1 1 0,1 2 0,68-16 0,-53 20 0,26-7 0,0 3 0,159-8 0,-200 21 0,0-2 0,77-18 0,-70 12 0,81-8 0,452 14 0,-306 9 0,1533-4 0,-1754-3 0,0-3 0,76-16 0,-66 9 0,72-5 0,385 14 0,-271 7 0,-176 1 0,119 21 0,-56-5 0,106 23 0,-75-10 0,6-4 0,255 9 0,-371-37 0,-1-2 0,96 14 0,-135-10 0,-1 1 0,1 0 0,-1 2 0,-1 0 0,1 1 0,-1 1 0,0 0 0,-1 2 0,20 13 0,25 27 0,106 111 0,33 72 0,-140-155-1365,-13-10-5461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7T04:18:48.693"/>
    </inkml:context>
    <inkml:brush xml:id="br0">
      <inkml:brushProperty name="width" value="0.05" units="cm"/>
      <inkml:brushProperty name="height" value="0.05" units="cm"/>
      <inkml:brushProperty name="color" value="#FFC114"/>
    </inkml:brush>
  </inkml:definitions>
  <inkml:trace contextRef="#ctx0" brushRef="#br0">562 0 24575,'-11'0'0,"-14"0"0,-14 0 0,-11 0 0,-7 0 0,-6 0 0,-2 0 0,-1 0 0,0 0 0,0 0 0,12 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7T04:18:50.410"/>
    </inkml:context>
    <inkml:brush xml:id="br0">
      <inkml:brushProperty name="width" value="0.05" units="cm"/>
      <inkml:brushProperty name="height" value="0.05" units="cm"/>
      <inkml:brushProperty name="color" value="#FFC114"/>
    </inkml:brush>
  </inkml:definitions>
  <inkml:trace contextRef="#ctx0" brushRef="#br0">0 1 24575,'0'806'0,"0"-776"0,2 1 0,1-1 0,1 0 0,1 0 0,15 46 0,-13-56 0,2 1 0,0-2 0,1 1 0,1-1 0,1-1 0,1 0 0,0 0 0,21 21 0,-15-21 0,-1-1 0,2 0 0,0-2 0,1 0 0,1-1 0,0-1 0,46 19 0,-52-26 0,1-1 0,0 0 0,0-1 0,0-1 0,0-1 0,0 0 0,1-2 0,-1 0 0,1 0 0,-1-2 0,0 0 0,27-7 0,5-5-1365,-5 1-5461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7T04:18:52.931"/>
    </inkml:context>
    <inkml:brush xml:id="br0">
      <inkml:brushProperty name="width" value="0.05" units="cm"/>
      <inkml:brushProperty name="height" value="0.05" units="cm"/>
      <inkml:brushProperty name="color" value="#FFC114"/>
    </inkml:brush>
  </inkml:definitions>
  <inkml:trace contextRef="#ctx0" brushRef="#br0">582 128 24575,'0'18'0,"1"2"0,-1 1 0,-2-1 0,-6 36 0,7-50 0,-1 0 0,0 0 0,0 0 0,-1-1 0,1 1 0,-1-1 0,-1 0 0,1 0 0,-1 0 0,1 0 0,-2 0 0,1-1 0,0 0 0,-1 0 0,0 0 0,0 0 0,-5 2 0,-16 9 0,-1-2 0,0 0 0,0-2 0,-1-2 0,-1 0 0,0-2 0,0-1 0,0-1 0,-1-1 0,-56-2 0,79-2 0,1-1 0,0-1 0,0 1 0,-1-1 0,1 0 0,0 0 0,1-1 0,-1 0 0,0 0 0,1 0 0,-1-1 0,1 0 0,0 0 0,0 0 0,1 0 0,-1-1 0,1 0 0,0 0 0,0 0 0,1 0 0,0-1 0,0 0 0,0 1 0,0-1 0,-2-10 0,2 8 0,1 1 0,0 0 0,1-1 0,0 0 0,0 1 0,1-1 0,-1 0 0,2 1 0,-1-1 0,1 0 0,0 1 0,1-1 0,0 1 0,0-1 0,0 1 0,1 0 0,0 0 0,1 0 0,0 0 0,0 0 0,6-7 0,0 3 0,1 1 0,0 1 0,0 0 0,1 0 0,0 1 0,1 1 0,14-7 0,101-37 0,-106 42 0,0 1 30,0 1 0,1 1 0,39-5 0,-55 10-117,0 0-1,0 1 1,-1 0 0,1 0-1,0 0 1,0 1 0,0 0-1,0 1 1,-1-1-1,1 1 1,-1 1 0,1-1-1,-1 1 1,0 0 0,0 0-1,9 8 1,12 17-6739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7T04:18:54.522"/>
    </inkml:context>
    <inkml:brush xml:id="br0">
      <inkml:brushProperty name="width" value="0.05" units="cm"/>
      <inkml:brushProperty name="height" value="0.05" units="cm"/>
      <inkml:brushProperty name="color" value="#FFC114"/>
    </inkml:brush>
  </inkml:definitions>
  <inkml:trace contextRef="#ctx0" brushRef="#br0">0 313 24575,'70'0'0,"341"-9"0,-323 1 0,0-3 0,143-37 0,-124 17 0,-24 5 0,1 4 0,93-11 0,-6 3 0,-108 16 0,67-5 0,74-11 134,-51 6-1633,-84 16-5327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7T04:16:59.782"/>
    </inkml:context>
    <inkml:brush xml:id="br0">
      <inkml:brushProperty name="width" value="0.05" units="cm"/>
      <inkml:brushProperty name="height" value="0.05" units="cm"/>
      <inkml:brushProperty name="color" value="#FFC114"/>
    </inkml:brush>
  </inkml:definitions>
  <inkml:trace contextRef="#ctx0" brushRef="#br0">3 1 24575,'-3'163'0,"8"180"0,0-307 0,17 66 0,-12-65 0,7 53 0,-9 36 0,-7-84 0,1-1 0,3 1 0,13 55 0,-5-41 12,-3 0-1,-2 0 1,2 61-1,-11 172-259,-2-139-915,3-96-5663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7T04:17:01.778"/>
    </inkml:context>
    <inkml:brush xml:id="br0">
      <inkml:brushProperty name="width" value="0.05" units="cm"/>
      <inkml:brushProperty name="height" value="0.05" units="cm"/>
      <inkml:brushProperty name="color" value="#FFC114"/>
    </inkml:brush>
  </inkml:definitions>
  <inkml:trace contextRef="#ctx0" brushRef="#br0">257 1 24575,'0'10'0,"0"15"0,-11 3 0,-14 8 0,-14 8 0,-1 7 0,-3-4 0,5 0 0,9 3 0,9 4 0,9-7-8191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7T04:17:05.406"/>
    </inkml:context>
    <inkml:brush xml:id="br0">
      <inkml:brushProperty name="width" value="0.05" units="cm"/>
      <inkml:brushProperty name="height" value="0.05" units="cm"/>
      <inkml:brushProperty name="color" value="#FFC114"/>
    </inkml:brush>
  </inkml:definitions>
  <inkml:trace contextRef="#ctx0" brushRef="#br0">1 66 24575,'11'0'0,"14"-11"0,14-3 0,11 0 0,8 4 0,5 2 0,2 3 0,2 3 0,-1 1 0,0 0 0,-1 2 0,21 0 0,-4-1-8191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7T04:18:28.775"/>
    </inkml:context>
    <inkml:brush xml:id="br0">
      <inkml:brushProperty name="width" value="0.05" units="cm"/>
      <inkml:brushProperty name="height" value="0.05" units="cm"/>
      <inkml:brushProperty name="color" value="#FFC114"/>
    </inkml:brush>
  </inkml:definitions>
  <inkml:trace contextRef="#ctx0" brushRef="#br0">212 1 24575,'2'176'0,"-6"197"0,-27-169 0,0 3 0,28 114 0,4-227 0,-1-74 0,1 0 0,0 0 0,2 0 0,6 24 0,-6-33 0,1-1 0,0 0 0,0-1 0,1 1 0,1-1 0,-1 1 0,1-2 0,1 1 0,11 12 0,7 0 0,1-1 0,0-1 0,1-1 0,1-1 0,1-1 0,0-2 0,34 11 0,-50-19 0,12 6 0,-2 1 0,0 2 0,28 22 0,10 6 0,-8-7 0,-32-20 0,1-1 0,1-1 0,0-1 0,1 0 0,0-2 0,39 12 0,228 69 0,-125-34 0,-89-38 0,102 15 0,-41-10 0,-31-9 0,0-4 0,1-4 0,110-8 0,-139 4 0,0 4 0,-1 3 0,110 29 0,-104-20 0,0-3 0,149 9 0,-186-24 0,103-4 0,-134 1 0,-1-1 0,1-1 0,-1 0 0,0-2 0,0 1 0,0-2 0,20-10 0,25-22 0,-2-2 0,-1-3 0,-2-2 0,56-61 0,38-62 0,-3 4 0,57-36 0,-194 191 0,0 0 0,-1 0 0,-1-1 0,1 0 0,-2-1 0,1 1 0,-1-1 0,-1 0 0,0-1 0,0 1 0,-2-1 0,1 0 0,-1 0 0,-1 0 0,0 0 0,-1-1 0,0 1 0,-1 0 0,0-1 0,-1 1 0,-4-21 0,-6-15 0,-2 1 0,-2 0 0,-2 1 0,-26-49 0,23 51 0,8 16 0,-50-100 0,54 115 0,0 0 0,-1 1 0,0 0 0,-1 0 0,0 1 0,-1 0 0,-15-11 0,-2 4 0,-50-26 0,-19-12 0,43 21 0,-80-39 0,111 65 0,-1 0 0,0 2 0,-1 1 0,0 0 0,0 2 0,0 1 0,-26 1 0,-69-12 0,-9-6 0,0 5 0,-177 2 0,-368 15 0,615-5 0,0-2 0,-79-18 0,-29-4 0,-3-6 0,122 21 0,-1 2 0,-59-4 0,-239 13 0,217 4 0,1-5 0,-179-25 0,-35-42-1365,251 52-5461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7T04:18:32.344"/>
    </inkml:context>
    <inkml:brush xml:id="br0">
      <inkml:brushProperty name="width" value="0.05" units="cm"/>
      <inkml:brushProperty name="height" value="0.05" units="cm"/>
      <inkml:brushProperty name="color" value="#FFC114"/>
    </inkml:brush>
  </inkml:definitions>
  <inkml:trace contextRef="#ctx0" brushRef="#br0">117 1 24575,'0'1'0,"0"0"0,1 0 0,-1 0 0,0 1 0,1-1 0,-1 0 0,1 0 0,-1 0 0,1 0 0,-1 0 0,1 0 0,0 0 0,0 0 0,0 0 0,-1 0 0,1 0 0,0 0 0,0-1 0,0 1 0,0 0 0,0-1 0,2 2 0,31 11 0,-22-8 0,5 1 0,1 2 0,-2 0 0,1 1 0,-1 0 0,-1 2 0,1-1 0,-2 2 0,0 0 0,0 1 0,12 15 0,-16-15 0,-1 1 0,-1 0 0,0 0 0,0 1 0,-2 0 0,1 0 0,-2 0 0,0 1 0,-1 0 0,-1 0 0,3 33 0,-7 361 0,-5-208 0,5-159 0,3-21 0,-2-1 0,0 1 0,-2-1 0,0 0 0,-1 1 0,-2-1 0,0 0 0,-1-1 0,-10 24 0,15-42 0,-113 206 0,90-168 0,-3-2 0,-1 0 0,-34 33 0,40-46 0,0 0 0,-26 42 0,41-58 0,1 1 0,0 0 0,1 0 0,1 1 0,-1-1 0,2 1 0,-1 0 0,1 0 0,1 0 0,-2 20 0,4-27 0,1-1 0,-1 1 0,1 0 0,-1 0 0,1-1 0,0 1 0,1 0 0,-1-1 0,1 1 0,-1-1 0,1 0 0,0 1 0,0-1 0,0 0 0,1 0 0,5 5 0,-2-3 0,0-1 0,0 1 0,0-1 0,1-1 0,-1 1 0,1-1 0,0 0 0,8 2 0,12 1 0,1 0 0,-1-2 0,44 1 0,-67-5 0,428-1 0,-168-5 0,-220 6 40,-1 2 0,78 12 0,-105-10-175,0 0 0,-1 0 0,1 2 0,-1 0 0,-1 0 0,1 2 0,-1 0 0,0 0 0,-1 1 0,22 19 0,-6 3-6691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7T04:18:41.822"/>
    </inkml:context>
    <inkml:brush xml:id="br0">
      <inkml:brushProperty name="width" value="0.05" units="cm"/>
      <inkml:brushProperty name="height" value="0.05" units="cm"/>
      <inkml:brushProperty name="color" value="#FFC114"/>
    </inkml:brush>
  </inkml:definitions>
  <inkml:trace contextRef="#ctx0" brushRef="#br0">1 826 24575,'0'578'0,"0"-562"0,0 0 0,1 0 0,1 0 0,0-1 0,1 1 0,1-1 0,1 1 0,0-1 0,1 0 0,0-1 0,1 0 0,1 0 0,0 0 0,1-1 0,0 0 0,1-1 0,1 0 0,19 17 0,-2-4 0,1-2 0,0 0 0,2-3 0,1 0 0,0-2 0,1-2 0,1-1 0,1-1 0,0-2 0,37 8 0,46 3 0,-33-5 0,157 12 0,-199-26 0,0 2 0,-1 2 0,1 2 0,-2 1 0,58 24 0,-26-12 0,79 14 0,-59-16 0,226 41 0,-243-47 0,134 8 0,20 3 0,-112-8 0,169 3 0,124-22 0,-169-2 0,-177-1 0,-1-3 0,-1-2 0,116-33 0,-18 3 0,-82 26 0,150-7 0,83 22 0,-161 1 0,690-1 0,-417 30 0,-78-1 0,438-27 0,-406-7 0,4388 3 0,-4710-3 0,0-3 0,0-3 0,90-25 0,57-31 0,-196 62 0,-1 1 0,1-1 0,-1 0 0,0 0 0,0-1 0,0 0 0,0 0 0,-1 0 0,0-1 0,0 1 0,0-1 0,0-1 0,-1 1 0,0-1 0,0 1 0,0-1 0,-1-1 0,0 1 0,0 0 0,0-1 0,-1 1 0,3-13 0,0-10 0,-1 0 0,-2 0 0,-1 0 0,-2-35 0,0 31 0,-8-1180 0,9 1187 0,0 0 0,0-1 0,-7-39 0,6 58 0,-1 0 0,0 1 0,0 0 0,-1-1 0,0 1 0,0 0 0,-1 0 0,0 1 0,0-1 0,0 1 0,-1 0 0,0 0 0,-7-6 0,1 3 0,0 1 0,-1 0 0,0 1 0,-1 0 0,1 1 0,-1 1 0,-1 0 0,1 0 0,0 2 0,-1-1 0,-27-2 0,-13 2 0,-94 5 0,119 0 0,-1283 17 0,-2233-18 0,3468-4 0,-127-22 0,4 0 0,-495 16 0,398 14 0,-719-4 0,954-4 0,0-3 0,1-3 0,-98-27 0,-37-7 0,87 30 0,-128-1 0,-110 17 0,-81-3 0,120-29 0,-78-2 0,-698 34 0,997 2 0,-127 23 0,20-2 0,172-22 0,0 0 0,0 2 0,1 0 0,0 1 0,0 2 0,0 0 0,1 1 0,0 1 0,0 0 0,1 2 0,-23 18 0,-165 134 0,180-139 0,0 1 0,2 1 0,1 2 0,1 0 0,-21 36 0,23-27 0,9-15 0,-1-1 0,0 0 0,-2-1 0,-1 0 0,-33 34 0,26-35-341,1 1 0,1 1-1,-22 29 1,16-11-6485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7T04:18:45.050"/>
    </inkml:context>
    <inkml:brush xml:id="br0">
      <inkml:brushProperty name="width" value="0.05" units="cm"/>
      <inkml:brushProperty name="height" value="0.05" units="cm"/>
      <inkml:brushProperty name="color" value="#FFC114"/>
    </inkml:brush>
  </inkml:definitions>
  <inkml:trace contextRef="#ctx0" brushRef="#br0">1 2 24575,'102'-1'0,"237"4"0,-327-2 0,1 0 0,-1 1 0,0 1 0,0 0 0,-1 0 0,1 1 0,-1 1 0,15 7 0,-20-8 0,-1 0 0,0 0 0,1 0 0,-1 0 0,-1 1 0,1 0 0,-1 0 0,0 0 0,0 1 0,0-1 0,-1 1 0,0 0 0,0 0 0,0 0 0,-1 1 0,3 9 0,2 30-10,-1 0 0,-2 1-1,-3-1 1,-8 93 0,1-26-1304,5-57-5512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7T04:18:47.053"/>
    </inkml:context>
    <inkml:brush xml:id="br0">
      <inkml:brushProperty name="width" value="0.05" units="cm"/>
      <inkml:brushProperty name="height" value="0.05" units="cm"/>
      <inkml:brushProperty name="color" value="#FFC114"/>
    </inkml:brush>
  </inkml:definitions>
  <inkml:trace contextRef="#ctx0" brushRef="#br0">0 0 24575,'33'0'0,"20"0"0,14 0 0,4 0 0,2 0 0,0 0 0,-3 0 0,-2 0 0,-1 0 0,-13 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BAF6B58-540D-4283-A54A-343AFA402E0D}" type="datetimeFigureOut">
              <a:rPr kumimoji="1" lang="ja-JP" altLang="en-US" smtClean="0"/>
              <a:t>2023/7/7</a:t>
            </a:fld>
            <a:endParaRPr kumimoji="1" lang="ja-JP"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8B77CD9-9FDA-4615-AAC2-F6031182C4FB}"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035603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BAF6B58-540D-4283-A54A-343AFA402E0D}" type="datetimeFigureOut">
              <a:rPr kumimoji="1" lang="ja-JP" altLang="en-US" smtClean="0"/>
              <a:t>2023/7/7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B77CD9-9FDA-4615-AAC2-F6031182C4FB}" type="slidenum">
              <a:rPr kumimoji="1" lang="ja-JP" altLang="en-US" smtClean="0"/>
              <a:t>‹#›</a:t>
            </a:fld>
            <a:endParaRPr kumimoji="1" lang="ja-JP" altLang="en-US"/>
          </a:p>
        </p:txBody>
      </p:sp>
    </p:spTree>
    <p:extLst>
      <p:ext uri="{BB962C8B-B14F-4D97-AF65-F5344CB8AC3E}">
        <p14:creationId xmlns:p14="http://schemas.microsoft.com/office/powerpoint/2010/main" val="1569447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BAF6B58-540D-4283-A54A-343AFA402E0D}" type="datetimeFigureOut">
              <a:rPr kumimoji="1" lang="ja-JP" altLang="en-US" smtClean="0"/>
              <a:t>2023/7/7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B77CD9-9FDA-4615-AAC2-F6031182C4FB}" type="slidenum">
              <a:rPr kumimoji="1" lang="ja-JP" altLang="en-US" smtClean="0"/>
              <a:t>‹#›</a:t>
            </a:fld>
            <a:endParaRPr kumimoji="1" lang="ja-JP" altLang="en-US"/>
          </a:p>
        </p:txBody>
      </p:sp>
    </p:spTree>
    <p:extLst>
      <p:ext uri="{BB962C8B-B14F-4D97-AF65-F5344CB8AC3E}">
        <p14:creationId xmlns:p14="http://schemas.microsoft.com/office/powerpoint/2010/main" val="408229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BAF6B58-540D-4283-A54A-343AFA402E0D}" type="datetimeFigureOut">
              <a:rPr kumimoji="1" lang="ja-JP" altLang="en-US" smtClean="0"/>
              <a:t>2023/7/7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B77CD9-9FDA-4615-AAC2-F6031182C4FB}" type="slidenum">
              <a:rPr kumimoji="1" lang="ja-JP" altLang="en-US" smtClean="0"/>
              <a:t>‹#›</a:t>
            </a:fld>
            <a:endParaRPr kumimoji="1" lang="ja-JP" altLang="en-US"/>
          </a:p>
        </p:txBody>
      </p:sp>
    </p:spTree>
    <p:extLst>
      <p:ext uri="{BB962C8B-B14F-4D97-AF65-F5344CB8AC3E}">
        <p14:creationId xmlns:p14="http://schemas.microsoft.com/office/powerpoint/2010/main" val="151459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BAF6B58-540D-4283-A54A-343AFA402E0D}" type="datetimeFigureOut">
              <a:rPr kumimoji="1" lang="ja-JP" altLang="en-US" smtClean="0"/>
              <a:t>2023/7/7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B77CD9-9FDA-4615-AAC2-F6031182C4FB}"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4894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BAF6B58-540D-4283-A54A-343AFA402E0D}" type="datetimeFigureOut">
              <a:rPr kumimoji="1" lang="ja-JP" altLang="en-US" smtClean="0"/>
              <a:t>2023/7/7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8B77CD9-9FDA-4615-AAC2-F6031182C4FB}" type="slidenum">
              <a:rPr kumimoji="1" lang="ja-JP" altLang="en-US" smtClean="0"/>
              <a:t>‹#›</a:t>
            </a:fld>
            <a:endParaRPr kumimoji="1" lang="ja-JP" altLang="en-US"/>
          </a:p>
        </p:txBody>
      </p:sp>
    </p:spTree>
    <p:extLst>
      <p:ext uri="{BB962C8B-B14F-4D97-AF65-F5344CB8AC3E}">
        <p14:creationId xmlns:p14="http://schemas.microsoft.com/office/powerpoint/2010/main" val="980747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ja-JP" altLang="en-US"/>
              <a:t>マスター テキストの書式設定</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BAF6B58-540D-4283-A54A-343AFA402E0D}" type="datetimeFigureOut">
              <a:rPr kumimoji="1" lang="ja-JP" altLang="en-US" smtClean="0"/>
              <a:t>2023/7/7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8B77CD9-9FDA-4615-AAC2-F6031182C4FB}" type="slidenum">
              <a:rPr kumimoji="1" lang="ja-JP" altLang="en-US" smtClean="0"/>
              <a:t>‹#›</a:t>
            </a:fld>
            <a:endParaRPr kumimoji="1" lang="ja-JP" altLang="en-US"/>
          </a:p>
        </p:txBody>
      </p:sp>
    </p:spTree>
    <p:extLst>
      <p:ext uri="{BB962C8B-B14F-4D97-AF65-F5344CB8AC3E}">
        <p14:creationId xmlns:p14="http://schemas.microsoft.com/office/powerpoint/2010/main" val="3093532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BAF6B58-540D-4283-A54A-343AFA402E0D}" type="datetimeFigureOut">
              <a:rPr kumimoji="1" lang="ja-JP" altLang="en-US" smtClean="0"/>
              <a:t>2023/7/7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8B77CD9-9FDA-4615-AAC2-F6031182C4FB}" type="slidenum">
              <a:rPr kumimoji="1" lang="ja-JP" altLang="en-US" smtClean="0"/>
              <a:t>‹#›</a:t>
            </a:fld>
            <a:endParaRPr kumimoji="1" lang="ja-JP" altLang="en-US"/>
          </a:p>
        </p:txBody>
      </p:sp>
    </p:spTree>
    <p:extLst>
      <p:ext uri="{BB962C8B-B14F-4D97-AF65-F5344CB8AC3E}">
        <p14:creationId xmlns:p14="http://schemas.microsoft.com/office/powerpoint/2010/main" val="2972242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F6B58-540D-4283-A54A-343AFA402E0D}" type="datetimeFigureOut">
              <a:rPr kumimoji="1" lang="ja-JP" altLang="en-US" smtClean="0"/>
              <a:t>2023/7/7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8B77CD9-9FDA-4615-AAC2-F6031182C4FB}" type="slidenum">
              <a:rPr kumimoji="1" lang="ja-JP" altLang="en-US" smtClean="0"/>
              <a:t>‹#›</a:t>
            </a:fld>
            <a:endParaRPr kumimoji="1" lang="ja-JP" altLang="en-US"/>
          </a:p>
        </p:txBody>
      </p:sp>
    </p:spTree>
    <p:extLst>
      <p:ext uri="{BB962C8B-B14F-4D97-AF65-F5344CB8AC3E}">
        <p14:creationId xmlns:p14="http://schemas.microsoft.com/office/powerpoint/2010/main" val="3859024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ja-JP" altLang="en-US"/>
              <a:t>マスター タイトルの書式設定</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BAF6B58-540D-4283-A54A-343AFA402E0D}" type="datetimeFigureOut">
              <a:rPr kumimoji="1" lang="ja-JP" altLang="en-US" smtClean="0"/>
              <a:t>2023/7/7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8B77CD9-9FDA-4615-AAC2-F6031182C4FB}" type="slidenum">
              <a:rPr kumimoji="1" lang="ja-JP" altLang="en-US" smtClean="0"/>
              <a:t>‹#›</a:t>
            </a:fld>
            <a:endParaRPr kumimoji="1" lang="ja-JP" altLang="en-US"/>
          </a:p>
        </p:txBody>
      </p:sp>
    </p:spTree>
    <p:extLst>
      <p:ext uri="{BB962C8B-B14F-4D97-AF65-F5344CB8AC3E}">
        <p14:creationId xmlns:p14="http://schemas.microsoft.com/office/powerpoint/2010/main" val="3926632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BAF6B58-540D-4283-A54A-343AFA402E0D}" type="datetimeFigureOut">
              <a:rPr kumimoji="1" lang="ja-JP" altLang="en-US" smtClean="0"/>
              <a:t>2023/7/7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8B77CD9-9FDA-4615-AAC2-F6031182C4FB}" type="slidenum">
              <a:rPr kumimoji="1" lang="ja-JP" altLang="en-US" smtClean="0"/>
              <a:t>‹#›</a:t>
            </a:fld>
            <a:endParaRPr kumimoji="1" lang="ja-JP" altLang="en-US"/>
          </a:p>
        </p:txBody>
      </p:sp>
    </p:spTree>
    <p:extLst>
      <p:ext uri="{BB962C8B-B14F-4D97-AF65-F5344CB8AC3E}">
        <p14:creationId xmlns:p14="http://schemas.microsoft.com/office/powerpoint/2010/main" val="288861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BAF6B58-540D-4283-A54A-343AFA402E0D}" type="datetimeFigureOut">
              <a:rPr kumimoji="1" lang="ja-JP" altLang="en-US" smtClean="0"/>
              <a:t>2023/7/7</a:t>
            </a:fld>
            <a:endParaRPr kumimoji="1" lang="ja-JP"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kumimoji="1" lang="ja-JP"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8B77CD9-9FDA-4615-AAC2-F6031182C4FB}" type="slidenum">
              <a:rPr kumimoji="1" lang="ja-JP" altLang="en-US" smtClean="0"/>
              <a:t>‹#›</a:t>
            </a:fld>
            <a:endParaRPr kumimoji="1" lang="ja-JP" altLang="en-US"/>
          </a:p>
        </p:txBody>
      </p:sp>
    </p:spTree>
    <p:extLst>
      <p:ext uri="{BB962C8B-B14F-4D97-AF65-F5344CB8AC3E}">
        <p14:creationId xmlns:p14="http://schemas.microsoft.com/office/powerpoint/2010/main" val="2456831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kumimoji="1"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open-meteo.com/en/docs#api_for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10.xml"/><Relationship Id="rId18" Type="http://schemas.openxmlformats.org/officeDocument/2006/relationships/image" Target="../media/image14.png"/><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image" Target="../media/image11.png"/><Relationship Id="rId17" Type="http://schemas.openxmlformats.org/officeDocument/2006/relationships/customXml" Target="../ink/ink12.xml"/><Relationship Id="rId2" Type="http://schemas.openxmlformats.org/officeDocument/2006/relationships/image" Target="../media/image6.png"/><Relationship Id="rId16" Type="http://schemas.openxmlformats.org/officeDocument/2006/relationships/image" Target="../media/image13.png"/><Relationship Id="rId20"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9.xml"/><Relationship Id="rId5" Type="http://schemas.openxmlformats.org/officeDocument/2006/relationships/customXml" Target="../ink/ink6.xml"/><Relationship Id="rId15" Type="http://schemas.openxmlformats.org/officeDocument/2006/relationships/customXml" Target="../ink/ink11.xml"/><Relationship Id="rId10" Type="http://schemas.openxmlformats.org/officeDocument/2006/relationships/image" Target="../media/image10.png"/><Relationship Id="rId19" Type="http://schemas.openxmlformats.org/officeDocument/2006/relationships/customXml" Target="../ink/ink13.xml"/><Relationship Id="rId4" Type="http://schemas.openxmlformats.org/officeDocument/2006/relationships/image" Target="../media/image7.png"/><Relationship Id="rId9" Type="http://schemas.openxmlformats.org/officeDocument/2006/relationships/customXml" Target="../ink/ink8.xml"/><Relationship Id="rId1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42CFAA-6184-D5DE-3230-64C8E63B172A}"/>
              </a:ext>
            </a:extLst>
          </p:cNvPr>
          <p:cNvSpPr>
            <a:spLocks noGrp="1"/>
          </p:cNvSpPr>
          <p:nvPr>
            <p:ph type="ctrTitle"/>
          </p:nvPr>
        </p:nvSpPr>
        <p:spPr/>
        <p:txBody>
          <a:bodyPr/>
          <a:lstStyle/>
          <a:p>
            <a:r>
              <a:rPr kumimoji="1" lang="en-US" altLang="ja-JP" dirty="0"/>
              <a:t>API</a:t>
            </a:r>
            <a:endParaRPr kumimoji="1" lang="ja-JP" altLang="en-US" dirty="0"/>
          </a:p>
        </p:txBody>
      </p:sp>
      <p:sp>
        <p:nvSpPr>
          <p:cNvPr id="3" name="字幕 2">
            <a:extLst>
              <a:ext uri="{FF2B5EF4-FFF2-40B4-BE49-F238E27FC236}">
                <a16:creationId xmlns:a16="http://schemas.microsoft.com/office/drawing/2014/main" id="{1864D800-B0C2-0604-A645-6AA4ECAFD858}"/>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922031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5F9F6-193B-C3E4-AC94-AACBAD5F714E}"/>
              </a:ext>
            </a:extLst>
          </p:cNvPr>
          <p:cNvSpPr>
            <a:spLocks noGrp="1"/>
          </p:cNvSpPr>
          <p:nvPr>
            <p:ph type="title"/>
          </p:nvPr>
        </p:nvSpPr>
        <p:spPr/>
        <p:txBody>
          <a:bodyPr/>
          <a:lstStyle/>
          <a:p>
            <a:r>
              <a:rPr kumimoji="1" lang="ja-JP" altLang="en-US" dirty="0"/>
              <a:t>天気予報</a:t>
            </a:r>
            <a:r>
              <a:rPr kumimoji="1" lang="en-US" altLang="ja-JP" dirty="0"/>
              <a:t>API</a:t>
            </a:r>
            <a:r>
              <a:rPr kumimoji="1" lang="ja-JP" altLang="en-US" dirty="0"/>
              <a:t>（</a:t>
            </a:r>
            <a:r>
              <a:rPr kumimoji="1" lang="en-US" altLang="ja-JP" dirty="0"/>
              <a:t>1/2</a:t>
            </a:r>
            <a:r>
              <a:rPr kumimoji="1" lang="ja-JP" altLang="en-US" dirty="0"/>
              <a:t>）</a:t>
            </a:r>
          </a:p>
        </p:txBody>
      </p:sp>
      <p:sp>
        <p:nvSpPr>
          <p:cNvPr id="3" name="コンテンツ プレースホルダー 2">
            <a:extLst>
              <a:ext uri="{FF2B5EF4-FFF2-40B4-BE49-F238E27FC236}">
                <a16:creationId xmlns:a16="http://schemas.microsoft.com/office/drawing/2014/main" id="{72802BC6-93AF-ED0C-DBA9-F1C901078279}"/>
              </a:ext>
            </a:extLst>
          </p:cNvPr>
          <p:cNvSpPr>
            <a:spLocks noGrp="1"/>
          </p:cNvSpPr>
          <p:nvPr>
            <p:ph idx="1"/>
          </p:nvPr>
        </p:nvSpPr>
        <p:spPr>
          <a:xfrm>
            <a:off x="1261872" y="1828800"/>
            <a:ext cx="8595360" cy="5029200"/>
          </a:xfrm>
          <a:solidFill>
            <a:schemeClr val="tx1"/>
          </a:solidFill>
        </p:spPr>
        <p:txBody>
          <a:bodyPr>
            <a:normAutofit/>
          </a:bodyPr>
          <a:lstStyle/>
          <a:p>
            <a:pPr marL="0" indent="0">
              <a:buNone/>
            </a:pPr>
            <a:r>
              <a:rPr lang="en-US" altLang="ja-JP" sz="2400" b="0" dirty="0">
                <a:solidFill>
                  <a:srgbClr val="C586C0"/>
                </a:solidFill>
                <a:effectLst/>
                <a:latin typeface="Consolas" panose="020B0609020204030204" pitchFamily="49" charset="0"/>
              </a:rPr>
              <a:t>import</a:t>
            </a:r>
            <a:r>
              <a:rPr lang="en-US" altLang="ja-JP" sz="2400" b="0" dirty="0">
                <a:solidFill>
                  <a:srgbClr val="CCCCCC"/>
                </a:solidFill>
                <a:effectLst/>
                <a:latin typeface="Consolas" panose="020B0609020204030204" pitchFamily="49" charset="0"/>
              </a:rPr>
              <a:t> </a:t>
            </a:r>
            <a:r>
              <a:rPr lang="en-US" altLang="ja-JP" sz="2400" b="0" dirty="0">
                <a:solidFill>
                  <a:srgbClr val="4EC9B0"/>
                </a:solidFill>
                <a:effectLst/>
                <a:latin typeface="Consolas" panose="020B0609020204030204" pitchFamily="49" charset="0"/>
              </a:rPr>
              <a:t>requests</a:t>
            </a:r>
            <a:endParaRPr lang="en-US" altLang="ja-JP" sz="2400" b="0" dirty="0">
              <a:solidFill>
                <a:srgbClr val="CCCCCC"/>
              </a:solidFill>
              <a:effectLst/>
              <a:latin typeface="Consolas" panose="020B0609020204030204" pitchFamily="49" charset="0"/>
            </a:endParaRPr>
          </a:p>
          <a:p>
            <a:pPr marL="0" indent="0">
              <a:buNone/>
            </a:pPr>
            <a:r>
              <a:rPr lang="en-US" altLang="ja-JP" sz="2400" b="0" dirty="0">
                <a:solidFill>
                  <a:srgbClr val="C586C0"/>
                </a:solidFill>
                <a:effectLst/>
                <a:latin typeface="Consolas" panose="020B0609020204030204" pitchFamily="49" charset="0"/>
              </a:rPr>
              <a:t>import</a:t>
            </a:r>
            <a:r>
              <a:rPr lang="en-US" altLang="ja-JP" sz="2400" b="0" dirty="0">
                <a:solidFill>
                  <a:srgbClr val="CCCCCC"/>
                </a:solidFill>
                <a:effectLst/>
                <a:latin typeface="Consolas" panose="020B0609020204030204" pitchFamily="49" charset="0"/>
              </a:rPr>
              <a:t> </a:t>
            </a:r>
            <a:r>
              <a:rPr lang="en-US" altLang="ja-JP" sz="2400" b="0" dirty="0" err="1">
                <a:solidFill>
                  <a:srgbClr val="4EC9B0"/>
                </a:solidFill>
                <a:effectLst/>
                <a:latin typeface="Consolas" panose="020B0609020204030204" pitchFamily="49" charset="0"/>
              </a:rPr>
              <a:t>json</a:t>
            </a:r>
            <a:endParaRPr lang="en-US" altLang="ja-JP" sz="2400" b="0" dirty="0">
              <a:solidFill>
                <a:srgbClr val="4EC9B0"/>
              </a:solidFill>
              <a:effectLst/>
              <a:latin typeface="Consolas" panose="020B0609020204030204" pitchFamily="49" charset="0"/>
            </a:endParaRPr>
          </a:p>
          <a:p>
            <a:pPr marL="0" indent="0">
              <a:buNone/>
            </a:pPr>
            <a:r>
              <a:rPr lang="en-US" altLang="ja-JP" sz="2400" b="0" dirty="0">
                <a:solidFill>
                  <a:srgbClr val="C586C0"/>
                </a:solidFill>
                <a:effectLst/>
                <a:latin typeface="Consolas" panose="020B0609020204030204" pitchFamily="49" charset="0"/>
              </a:rPr>
              <a:t>import</a:t>
            </a:r>
            <a:r>
              <a:rPr lang="en-US" altLang="ja-JP" sz="2400" b="0" dirty="0">
                <a:solidFill>
                  <a:srgbClr val="CCCCCC"/>
                </a:solidFill>
                <a:effectLst/>
                <a:latin typeface="Consolas" panose="020B0609020204030204" pitchFamily="49" charset="0"/>
              </a:rPr>
              <a:t> </a:t>
            </a:r>
            <a:r>
              <a:rPr lang="en-US" altLang="ja-JP" sz="2400" b="0" dirty="0" err="1">
                <a:solidFill>
                  <a:srgbClr val="4EC9B0"/>
                </a:solidFill>
                <a:effectLst/>
                <a:latin typeface="Consolas" panose="020B0609020204030204" pitchFamily="49" charset="0"/>
              </a:rPr>
              <a:t>matplotlib</a:t>
            </a:r>
            <a:r>
              <a:rPr lang="en-US" altLang="ja-JP" sz="2400" b="0" dirty="0" err="1">
                <a:solidFill>
                  <a:srgbClr val="CCCCCC"/>
                </a:solidFill>
                <a:effectLst/>
                <a:latin typeface="Consolas" panose="020B0609020204030204" pitchFamily="49" charset="0"/>
              </a:rPr>
              <a:t>.</a:t>
            </a:r>
            <a:r>
              <a:rPr lang="en-US" altLang="ja-JP" sz="2400" b="0" dirty="0" err="1">
                <a:solidFill>
                  <a:srgbClr val="4EC9B0"/>
                </a:solidFill>
                <a:effectLst/>
                <a:latin typeface="Consolas" panose="020B0609020204030204" pitchFamily="49" charset="0"/>
              </a:rPr>
              <a:t>pyplot</a:t>
            </a:r>
            <a:r>
              <a:rPr lang="en-US" altLang="ja-JP" sz="2400" b="0" dirty="0">
                <a:solidFill>
                  <a:srgbClr val="CCCCCC"/>
                </a:solidFill>
                <a:effectLst/>
                <a:latin typeface="Consolas" panose="020B0609020204030204" pitchFamily="49" charset="0"/>
              </a:rPr>
              <a:t> </a:t>
            </a:r>
            <a:r>
              <a:rPr lang="en-US" altLang="ja-JP" sz="2400" b="0" dirty="0">
                <a:solidFill>
                  <a:srgbClr val="C586C0"/>
                </a:solidFill>
                <a:effectLst/>
                <a:latin typeface="Consolas" panose="020B0609020204030204" pitchFamily="49" charset="0"/>
              </a:rPr>
              <a:t>as</a:t>
            </a:r>
            <a:r>
              <a:rPr lang="en-US" altLang="ja-JP" sz="2400" b="0" dirty="0">
                <a:solidFill>
                  <a:srgbClr val="CCCCCC"/>
                </a:solidFill>
                <a:effectLst/>
                <a:latin typeface="Consolas" panose="020B0609020204030204" pitchFamily="49" charset="0"/>
              </a:rPr>
              <a:t> </a:t>
            </a:r>
            <a:r>
              <a:rPr lang="en-US" altLang="ja-JP" sz="2400" b="0" dirty="0" err="1">
                <a:solidFill>
                  <a:srgbClr val="4EC9B0"/>
                </a:solidFill>
                <a:effectLst/>
                <a:latin typeface="Consolas" panose="020B0609020204030204" pitchFamily="49" charset="0"/>
              </a:rPr>
              <a:t>plt</a:t>
            </a:r>
            <a:endParaRPr lang="en-US" altLang="ja-JP" sz="2400" b="0" dirty="0">
              <a:solidFill>
                <a:srgbClr val="CCCCCC"/>
              </a:solidFill>
              <a:effectLst/>
              <a:latin typeface="Consolas" panose="020B0609020204030204" pitchFamily="49" charset="0"/>
            </a:endParaRPr>
          </a:p>
          <a:p>
            <a:pPr marL="0" indent="0">
              <a:buNone/>
            </a:pPr>
            <a:r>
              <a:rPr lang="en-US" altLang="ja-JP" sz="2400" b="0" dirty="0">
                <a:solidFill>
                  <a:srgbClr val="6A9955"/>
                </a:solidFill>
                <a:effectLst/>
                <a:latin typeface="Consolas" panose="020B0609020204030204" pitchFamily="49" charset="0"/>
              </a:rPr>
              <a:t>#↑</a:t>
            </a:r>
            <a:r>
              <a:rPr lang="ja-JP" altLang="en-US" sz="2400" b="0" dirty="0">
                <a:solidFill>
                  <a:srgbClr val="6A9955"/>
                </a:solidFill>
                <a:effectLst/>
                <a:latin typeface="Consolas" panose="020B0609020204030204" pitchFamily="49" charset="0"/>
              </a:rPr>
              <a:t>追加する</a:t>
            </a:r>
            <a:endParaRPr lang="ja-JP" altLang="en-US" sz="2400" b="0" dirty="0">
              <a:solidFill>
                <a:srgbClr val="CCCCCC"/>
              </a:solidFill>
              <a:effectLst/>
              <a:latin typeface="Consolas" panose="020B0609020204030204" pitchFamily="49" charset="0"/>
            </a:endParaRPr>
          </a:p>
          <a:p>
            <a:pPr marL="0" indent="0">
              <a:buNone/>
            </a:pPr>
            <a:r>
              <a:rPr lang="en-US" altLang="ja-JP" sz="2400" b="0" dirty="0" err="1">
                <a:solidFill>
                  <a:srgbClr val="9CDCFE"/>
                </a:solidFill>
                <a:effectLst/>
                <a:latin typeface="Consolas" panose="020B0609020204030204" pitchFamily="49" charset="0"/>
              </a:rPr>
              <a:t>url</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E9178"/>
                </a:solidFill>
                <a:effectLst/>
                <a:latin typeface="Consolas" panose="020B0609020204030204" pitchFamily="49" charset="0"/>
              </a:rPr>
              <a:t>‘’</a:t>
            </a:r>
            <a:r>
              <a:rPr lang="en-US" altLang="ja-JP" sz="2400" b="0" dirty="0">
                <a:solidFill>
                  <a:srgbClr val="6A9955"/>
                </a:solidFill>
                <a:effectLst/>
                <a:latin typeface="Consolas" panose="020B0609020204030204" pitchFamily="49" charset="0"/>
              </a:rPr>
              <a:t> #</a:t>
            </a:r>
            <a:r>
              <a:rPr lang="ja-JP" altLang="en-US" sz="2400" b="0" dirty="0">
                <a:solidFill>
                  <a:srgbClr val="6A9955"/>
                </a:solidFill>
                <a:effectLst/>
                <a:latin typeface="Consolas" panose="020B0609020204030204" pitchFamily="49" charset="0"/>
              </a:rPr>
              <a:t>先ほどコピーしたリンク</a:t>
            </a:r>
            <a:endParaRPr lang="en-US" altLang="ja-JP" sz="2400" b="0" dirty="0">
              <a:solidFill>
                <a:srgbClr val="CE9178"/>
              </a:solidFill>
              <a:effectLst/>
              <a:latin typeface="Consolas" panose="020B0609020204030204" pitchFamily="49" charset="0"/>
            </a:endParaRPr>
          </a:p>
          <a:p>
            <a:pPr marL="0" indent="0">
              <a:buNone/>
            </a:pPr>
            <a:r>
              <a:rPr lang="en-US" altLang="ja-JP" sz="2400" b="0" dirty="0">
                <a:solidFill>
                  <a:srgbClr val="9CDCFE"/>
                </a:solidFill>
                <a:effectLst/>
                <a:latin typeface="Consolas" panose="020B0609020204030204" pitchFamily="49" charset="0"/>
              </a:rPr>
              <a:t>response</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err="1">
                <a:solidFill>
                  <a:srgbClr val="4EC9B0"/>
                </a:solidFill>
                <a:effectLst/>
                <a:latin typeface="Consolas" panose="020B0609020204030204" pitchFamily="49" charset="0"/>
              </a:rPr>
              <a:t>requests</a:t>
            </a:r>
            <a:r>
              <a:rPr lang="en-US" altLang="ja-JP" sz="2400" b="0" dirty="0" err="1">
                <a:solidFill>
                  <a:srgbClr val="CCCCCC"/>
                </a:solidFill>
                <a:effectLst/>
                <a:latin typeface="Consolas" panose="020B0609020204030204" pitchFamily="49" charset="0"/>
              </a:rPr>
              <a:t>.</a:t>
            </a:r>
            <a:r>
              <a:rPr lang="en-US" altLang="ja-JP" sz="2400" b="0" dirty="0" err="1">
                <a:solidFill>
                  <a:srgbClr val="DCDCAA"/>
                </a:solidFill>
                <a:effectLst/>
                <a:latin typeface="Consolas" panose="020B0609020204030204" pitchFamily="49" charset="0"/>
              </a:rPr>
              <a:t>get</a:t>
            </a:r>
            <a:r>
              <a:rPr lang="en-US" altLang="ja-JP" sz="2400" b="0" dirty="0">
                <a:solidFill>
                  <a:srgbClr val="CCCCCC"/>
                </a:solidFill>
                <a:effectLst/>
                <a:latin typeface="Consolas" panose="020B0609020204030204" pitchFamily="49" charset="0"/>
              </a:rPr>
              <a:t>(</a:t>
            </a:r>
            <a:r>
              <a:rPr lang="en-US" altLang="ja-JP" sz="2400" b="0" dirty="0" err="1">
                <a:solidFill>
                  <a:srgbClr val="9CDCFE"/>
                </a:solidFill>
                <a:effectLst/>
                <a:latin typeface="Consolas" panose="020B0609020204030204" pitchFamily="49" charset="0"/>
              </a:rPr>
              <a:t>url</a:t>
            </a:r>
            <a:r>
              <a:rPr lang="en-US" altLang="ja-JP" sz="2400" b="0" dirty="0">
                <a:solidFill>
                  <a:srgbClr val="CCCCCC"/>
                </a:solidFill>
                <a:effectLst/>
                <a:latin typeface="Consolas" panose="020B0609020204030204" pitchFamily="49" charset="0"/>
              </a:rPr>
              <a:t>)</a:t>
            </a:r>
          </a:p>
          <a:p>
            <a:pPr marL="0" indent="0">
              <a:buNone/>
            </a:pPr>
            <a:r>
              <a:rPr lang="en-US" altLang="ja-JP" sz="2400" b="0" dirty="0">
                <a:solidFill>
                  <a:srgbClr val="9CDCFE"/>
                </a:solidFill>
                <a:effectLst/>
                <a:latin typeface="Consolas" panose="020B0609020204030204" pitchFamily="49" charset="0"/>
              </a:rPr>
              <a:t>weather</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err="1">
                <a:solidFill>
                  <a:srgbClr val="9CDCFE"/>
                </a:solidFill>
                <a:effectLst/>
                <a:latin typeface="Consolas" panose="020B0609020204030204" pitchFamily="49" charset="0"/>
              </a:rPr>
              <a:t>response</a:t>
            </a:r>
            <a:r>
              <a:rPr lang="en-US" altLang="ja-JP" sz="2400" b="0" dirty="0" err="1">
                <a:solidFill>
                  <a:srgbClr val="CCCCCC"/>
                </a:solidFill>
                <a:effectLst/>
                <a:latin typeface="Consolas" panose="020B0609020204030204" pitchFamily="49" charset="0"/>
              </a:rPr>
              <a:t>.</a:t>
            </a:r>
            <a:r>
              <a:rPr lang="en-US" altLang="ja-JP" sz="2400" b="0" dirty="0" err="1">
                <a:solidFill>
                  <a:srgbClr val="DCDCAA"/>
                </a:solidFill>
                <a:effectLst/>
                <a:latin typeface="Consolas" panose="020B0609020204030204" pitchFamily="49" charset="0"/>
              </a:rPr>
              <a:t>json</a:t>
            </a:r>
            <a:r>
              <a:rPr lang="en-US" altLang="ja-JP" sz="2400" b="0" dirty="0">
                <a:solidFill>
                  <a:srgbClr val="CCCCCC"/>
                </a:solidFill>
                <a:effectLst/>
                <a:latin typeface="Consolas" panose="020B0609020204030204" pitchFamily="49" charset="0"/>
              </a:rPr>
              <a:t>()</a:t>
            </a:r>
          </a:p>
          <a:p>
            <a:pPr marL="0" indent="0">
              <a:buNone/>
            </a:pPr>
            <a:endParaRPr kumimoji="1" lang="ja-JP" altLang="en-US" sz="2400" dirty="0"/>
          </a:p>
        </p:txBody>
      </p:sp>
    </p:spTree>
    <p:extLst>
      <p:ext uri="{BB962C8B-B14F-4D97-AF65-F5344CB8AC3E}">
        <p14:creationId xmlns:p14="http://schemas.microsoft.com/office/powerpoint/2010/main" val="520070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5F9F6-193B-C3E4-AC94-AACBAD5F714E}"/>
              </a:ext>
            </a:extLst>
          </p:cNvPr>
          <p:cNvSpPr>
            <a:spLocks noGrp="1"/>
          </p:cNvSpPr>
          <p:nvPr>
            <p:ph type="title"/>
          </p:nvPr>
        </p:nvSpPr>
        <p:spPr/>
        <p:txBody>
          <a:bodyPr/>
          <a:lstStyle/>
          <a:p>
            <a:r>
              <a:rPr kumimoji="1" lang="ja-JP" altLang="en-US" dirty="0"/>
              <a:t>天気予報</a:t>
            </a:r>
            <a:r>
              <a:rPr kumimoji="1" lang="en-US" altLang="ja-JP" dirty="0"/>
              <a:t>API</a:t>
            </a:r>
            <a:r>
              <a:rPr kumimoji="1" lang="ja-JP" altLang="en-US" dirty="0"/>
              <a:t>（</a:t>
            </a:r>
            <a:r>
              <a:rPr lang="en-US" altLang="ja-JP" dirty="0"/>
              <a:t>2</a:t>
            </a:r>
            <a:r>
              <a:rPr kumimoji="1"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72802BC6-93AF-ED0C-DBA9-F1C901078279}"/>
              </a:ext>
            </a:extLst>
          </p:cNvPr>
          <p:cNvSpPr>
            <a:spLocks noGrp="1"/>
          </p:cNvSpPr>
          <p:nvPr>
            <p:ph idx="1"/>
          </p:nvPr>
        </p:nvSpPr>
        <p:spPr>
          <a:xfrm>
            <a:off x="1114806" y="1828800"/>
            <a:ext cx="9962388" cy="5029200"/>
          </a:xfrm>
          <a:solidFill>
            <a:schemeClr val="tx1"/>
          </a:solidFill>
        </p:spPr>
        <p:txBody>
          <a:bodyPr>
            <a:normAutofit/>
          </a:bodyPr>
          <a:lstStyle/>
          <a:p>
            <a:pPr marL="0" indent="0">
              <a:buNone/>
            </a:pPr>
            <a:r>
              <a:rPr lang="en-US" altLang="ja-JP" sz="2400" b="0" dirty="0">
                <a:solidFill>
                  <a:srgbClr val="9CDCFE"/>
                </a:solidFill>
                <a:effectLst/>
                <a:latin typeface="Consolas" panose="020B0609020204030204" pitchFamily="49" charset="0"/>
              </a:rPr>
              <a:t>weather</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weather</a:t>
            </a:r>
            <a:r>
              <a:rPr lang="en-US" altLang="ja-JP" sz="2400" b="0" dirty="0">
                <a:solidFill>
                  <a:srgbClr val="CCCCCC"/>
                </a:solidFill>
                <a:effectLst/>
                <a:latin typeface="Consolas" panose="020B0609020204030204" pitchFamily="49" charset="0"/>
              </a:rPr>
              <a:t>[</a:t>
            </a:r>
            <a:r>
              <a:rPr lang="en-US" altLang="ja-JP" sz="2400" b="0" dirty="0">
                <a:solidFill>
                  <a:srgbClr val="CE9178"/>
                </a:solidFill>
                <a:effectLst/>
                <a:latin typeface="Consolas" panose="020B0609020204030204" pitchFamily="49" charset="0"/>
              </a:rPr>
              <a:t>"hourly"</a:t>
            </a:r>
            <a:r>
              <a:rPr lang="en-US" altLang="ja-JP" sz="2400" b="0" dirty="0">
                <a:solidFill>
                  <a:srgbClr val="CCCCCC"/>
                </a:solidFill>
                <a:effectLst/>
                <a:latin typeface="Consolas" panose="020B0609020204030204" pitchFamily="49" charset="0"/>
              </a:rPr>
              <a:t>] </a:t>
            </a:r>
            <a:r>
              <a:rPr lang="en-US" altLang="ja-JP" sz="2400" b="0" dirty="0">
                <a:solidFill>
                  <a:srgbClr val="6A9955"/>
                </a:solidFill>
                <a:effectLst/>
                <a:latin typeface="Consolas" panose="020B0609020204030204" pitchFamily="49" charset="0"/>
              </a:rPr>
              <a:t>#</a:t>
            </a:r>
            <a:r>
              <a:rPr lang="ja-JP" altLang="en-US" sz="2400" b="0" dirty="0">
                <a:solidFill>
                  <a:srgbClr val="6A9955"/>
                </a:solidFill>
                <a:effectLst/>
                <a:latin typeface="Consolas" panose="020B0609020204030204" pitchFamily="49" charset="0"/>
              </a:rPr>
              <a:t>時間と気温を抽出</a:t>
            </a:r>
            <a:endParaRPr lang="ja-JP" altLang="en-US" sz="2400" b="0" dirty="0">
              <a:solidFill>
                <a:srgbClr val="CCCCCC"/>
              </a:solidFill>
              <a:effectLst/>
              <a:latin typeface="Consolas" panose="020B0609020204030204" pitchFamily="49" charset="0"/>
            </a:endParaRPr>
          </a:p>
          <a:p>
            <a:pPr marL="0" indent="0">
              <a:buNone/>
            </a:pPr>
            <a:r>
              <a:rPr lang="en-US" altLang="ja-JP" sz="2400" b="0" dirty="0">
                <a:solidFill>
                  <a:srgbClr val="9CDCFE"/>
                </a:solidFill>
                <a:effectLst/>
                <a:latin typeface="Consolas" panose="020B0609020204030204" pitchFamily="49" charset="0"/>
              </a:rPr>
              <a:t>time</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weather</a:t>
            </a:r>
            <a:r>
              <a:rPr lang="en-US" altLang="ja-JP" sz="2400" b="0" dirty="0">
                <a:solidFill>
                  <a:srgbClr val="CCCCCC"/>
                </a:solidFill>
                <a:effectLst/>
                <a:latin typeface="Consolas" panose="020B0609020204030204" pitchFamily="49" charset="0"/>
              </a:rPr>
              <a:t>[</a:t>
            </a:r>
            <a:r>
              <a:rPr lang="en-US" altLang="ja-JP" sz="2400" b="0" dirty="0">
                <a:solidFill>
                  <a:srgbClr val="CE9178"/>
                </a:solidFill>
                <a:effectLst/>
                <a:latin typeface="Consolas" panose="020B0609020204030204" pitchFamily="49" charset="0"/>
              </a:rPr>
              <a:t>"time"</a:t>
            </a:r>
            <a:r>
              <a:rPr lang="en-US" altLang="ja-JP" sz="2400" b="0" dirty="0">
                <a:solidFill>
                  <a:srgbClr val="CCCCCC"/>
                </a:solidFill>
                <a:effectLst/>
                <a:latin typeface="Consolas" panose="020B0609020204030204" pitchFamily="49" charset="0"/>
              </a:rPr>
              <a:t>] </a:t>
            </a:r>
            <a:r>
              <a:rPr lang="en-US" altLang="ja-JP" sz="2400" b="0" dirty="0">
                <a:solidFill>
                  <a:srgbClr val="6A9955"/>
                </a:solidFill>
                <a:effectLst/>
                <a:latin typeface="Consolas" panose="020B0609020204030204" pitchFamily="49" charset="0"/>
              </a:rPr>
              <a:t>#</a:t>
            </a:r>
            <a:r>
              <a:rPr lang="ja-JP" altLang="en-US" sz="2400" b="0" dirty="0">
                <a:solidFill>
                  <a:srgbClr val="6A9955"/>
                </a:solidFill>
                <a:effectLst/>
                <a:latin typeface="Consolas" panose="020B0609020204030204" pitchFamily="49" charset="0"/>
              </a:rPr>
              <a:t>時間を抽出</a:t>
            </a:r>
            <a:endParaRPr lang="ja-JP" altLang="en-US" sz="2400" b="0" dirty="0">
              <a:solidFill>
                <a:srgbClr val="CCCCCC"/>
              </a:solidFill>
              <a:effectLst/>
              <a:latin typeface="Consolas" panose="020B0609020204030204" pitchFamily="49" charset="0"/>
            </a:endParaRPr>
          </a:p>
          <a:p>
            <a:pPr marL="0" indent="0">
              <a:buNone/>
            </a:pPr>
            <a:r>
              <a:rPr lang="en-US" altLang="ja-JP" sz="2400" b="0" dirty="0">
                <a:solidFill>
                  <a:srgbClr val="9CDCFE"/>
                </a:solidFill>
                <a:effectLst/>
                <a:latin typeface="Consolas" panose="020B0609020204030204" pitchFamily="49" charset="0"/>
              </a:rPr>
              <a:t>temp</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weather</a:t>
            </a:r>
            <a:r>
              <a:rPr lang="en-US" altLang="ja-JP" sz="2400" b="0" dirty="0">
                <a:solidFill>
                  <a:srgbClr val="CCCCCC"/>
                </a:solidFill>
                <a:effectLst/>
                <a:latin typeface="Consolas" panose="020B0609020204030204" pitchFamily="49" charset="0"/>
              </a:rPr>
              <a:t>[</a:t>
            </a:r>
            <a:r>
              <a:rPr lang="en-US" altLang="ja-JP" sz="2400" b="0" dirty="0">
                <a:solidFill>
                  <a:srgbClr val="CE9178"/>
                </a:solidFill>
                <a:effectLst/>
                <a:latin typeface="Consolas" panose="020B0609020204030204" pitchFamily="49" charset="0"/>
              </a:rPr>
              <a:t>"temperature_2m"</a:t>
            </a:r>
            <a:r>
              <a:rPr lang="en-US" altLang="ja-JP" sz="2400" b="0" dirty="0">
                <a:solidFill>
                  <a:srgbClr val="CCCCCC"/>
                </a:solidFill>
                <a:effectLst/>
                <a:latin typeface="Consolas" panose="020B0609020204030204" pitchFamily="49" charset="0"/>
              </a:rPr>
              <a:t>] </a:t>
            </a:r>
            <a:r>
              <a:rPr lang="en-US" altLang="ja-JP" sz="2400" b="0" dirty="0">
                <a:solidFill>
                  <a:srgbClr val="6A9955"/>
                </a:solidFill>
                <a:effectLst/>
                <a:latin typeface="Consolas" panose="020B0609020204030204" pitchFamily="49" charset="0"/>
              </a:rPr>
              <a:t>#</a:t>
            </a:r>
            <a:r>
              <a:rPr lang="ja-JP" altLang="en-US" sz="2400" b="0" dirty="0">
                <a:solidFill>
                  <a:srgbClr val="6A9955"/>
                </a:solidFill>
                <a:effectLst/>
                <a:latin typeface="Consolas" panose="020B0609020204030204" pitchFamily="49" charset="0"/>
              </a:rPr>
              <a:t>気温を抽出（グラフの縦軸）</a:t>
            </a:r>
            <a:endParaRPr lang="ja-JP" altLang="en-US" sz="2400" b="0" dirty="0">
              <a:solidFill>
                <a:srgbClr val="CCCCCC"/>
              </a:solidFill>
              <a:effectLst/>
              <a:latin typeface="Consolas" panose="020B0609020204030204" pitchFamily="49" charset="0"/>
            </a:endParaRPr>
          </a:p>
          <a:p>
            <a:pPr marL="0" indent="0">
              <a:buNone/>
            </a:pPr>
            <a:r>
              <a:rPr lang="en-US" altLang="ja-JP" sz="2400" b="0" dirty="0">
                <a:solidFill>
                  <a:srgbClr val="9CDCFE"/>
                </a:solidFill>
                <a:effectLst/>
                <a:latin typeface="Consolas" panose="020B0609020204030204" pitchFamily="49" charset="0"/>
              </a:rPr>
              <a:t>x</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4EC9B0"/>
                </a:solidFill>
                <a:effectLst/>
                <a:latin typeface="Consolas" panose="020B0609020204030204" pitchFamily="49" charset="0"/>
              </a:rPr>
              <a:t>range</a:t>
            </a:r>
            <a:r>
              <a:rPr lang="en-US" altLang="ja-JP" sz="2400" b="0" dirty="0">
                <a:solidFill>
                  <a:srgbClr val="CCCCCC"/>
                </a:solidFill>
                <a:effectLst/>
                <a:latin typeface="Consolas" panose="020B0609020204030204" pitchFamily="49" charset="0"/>
              </a:rPr>
              <a:t>(</a:t>
            </a:r>
            <a:r>
              <a:rPr lang="en-US" altLang="ja-JP" sz="2400" b="0" dirty="0" err="1">
                <a:solidFill>
                  <a:srgbClr val="DCDCAA"/>
                </a:solidFill>
                <a:effectLst/>
                <a:latin typeface="Consolas" panose="020B0609020204030204" pitchFamily="49" charset="0"/>
              </a:rPr>
              <a:t>len</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time</a:t>
            </a:r>
            <a:r>
              <a:rPr lang="en-US" altLang="ja-JP" sz="2400" b="0" dirty="0">
                <a:solidFill>
                  <a:srgbClr val="CCCCCC"/>
                </a:solidFill>
                <a:effectLst/>
                <a:latin typeface="Consolas" panose="020B0609020204030204" pitchFamily="49" charset="0"/>
              </a:rPr>
              <a:t>)) </a:t>
            </a:r>
            <a:r>
              <a:rPr lang="en-US" altLang="ja-JP" sz="2400" b="0" dirty="0">
                <a:solidFill>
                  <a:srgbClr val="6A9955"/>
                </a:solidFill>
                <a:effectLst/>
                <a:latin typeface="Consolas" panose="020B0609020204030204" pitchFamily="49" charset="0"/>
              </a:rPr>
              <a:t>#</a:t>
            </a:r>
            <a:r>
              <a:rPr lang="ja-JP" altLang="en-US" sz="2400" b="0" dirty="0">
                <a:solidFill>
                  <a:srgbClr val="6A9955"/>
                </a:solidFill>
                <a:effectLst/>
                <a:latin typeface="Consolas" panose="020B0609020204030204" pitchFamily="49" charset="0"/>
              </a:rPr>
              <a:t>時間の要素数（グラフの横軸になる）</a:t>
            </a:r>
            <a:endParaRPr lang="ja-JP" altLang="en-US" sz="2400" b="0" dirty="0">
              <a:solidFill>
                <a:srgbClr val="CCCCCC"/>
              </a:solidFill>
              <a:effectLst/>
              <a:latin typeface="Consolas" panose="020B0609020204030204" pitchFamily="49" charset="0"/>
            </a:endParaRPr>
          </a:p>
          <a:p>
            <a:pPr marL="0" indent="0">
              <a:buNone/>
            </a:pPr>
            <a:r>
              <a:rPr lang="en-US" altLang="ja-JP" sz="2400" b="0" dirty="0" err="1">
                <a:solidFill>
                  <a:srgbClr val="4EC9B0"/>
                </a:solidFill>
                <a:effectLst/>
                <a:latin typeface="Consolas" panose="020B0609020204030204" pitchFamily="49" charset="0"/>
              </a:rPr>
              <a:t>plt</a:t>
            </a:r>
            <a:r>
              <a:rPr lang="en-US" altLang="ja-JP" sz="2400" b="0" dirty="0" err="1">
                <a:solidFill>
                  <a:srgbClr val="CCCCCC"/>
                </a:solidFill>
                <a:effectLst/>
                <a:latin typeface="Consolas" panose="020B0609020204030204" pitchFamily="49" charset="0"/>
              </a:rPr>
              <a:t>.</a:t>
            </a:r>
            <a:r>
              <a:rPr lang="en-US" altLang="ja-JP" sz="2400" b="0" dirty="0" err="1">
                <a:solidFill>
                  <a:srgbClr val="DCDCAA"/>
                </a:solidFill>
                <a:effectLst/>
                <a:latin typeface="Consolas" panose="020B0609020204030204" pitchFamily="49" charset="0"/>
              </a:rPr>
              <a:t>plot</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x</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temp</a:t>
            </a:r>
            <a:r>
              <a:rPr lang="en-US" altLang="ja-JP" sz="2400" b="0" dirty="0">
                <a:solidFill>
                  <a:srgbClr val="CCCCCC"/>
                </a:solidFill>
                <a:effectLst/>
                <a:latin typeface="Consolas" panose="020B0609020204030204" pitchFamily="49" charset="0"/>
              </a:rPr>
              <a:t>) </a:t>
            </a:r>
            <a:r>
              <a:rPr lang="en-US" altLang="ja-JP" sz="2400" b="0" dirty="0">
                <a:solidFill>
                  <a:srgbClr val="6A9955"/>
                </a:solidFill>
                <a:effectLst/>
                <a:latin typeface="Consolas" panose="020B0609020204030204" pitchFamily="49" charset="0"/>
              </a:rPr>
              <a:t>#</a:t>
            </a:r>
            <a:r>
              <a:rPr lang="ja-JP" altLang="en-US" sz="2400" b="0" dirty="0">
                <a:solidFill>
                  <a:srgbClr val="6A9955"/>
                </a:solidFill>
                <a:effectLst/>
                <a:latin typeface="Consolas" panose="020B0609020204030204" pitchFamily="49" charset="0"/>
              </a:rPr>
              <a:t>折れ線グラフを作成</a:t>
            </a:r>
            <a:endParaRPr lang="ja-JP" altLang="en-US" sz="2400" b="0" dirty="0">
              <a:solidFill>
                <a:srgbClr val="CCCCCC"/>
              </a:solidFill>
              <a:effectLst/>
              <a:latin typeface="Consolas" panose="020B0609020204030204" pitchFamily="49" charset="0"/>
            </a:endParaRPr>
          </a:p>
          <a:p>
            <a:pPr marL="0" indent="0">
              <a:buNone/>
            </a:pPr>
            <a:r>
              <a:rPr lang="en-US" altLang="ja-JP" sz="2400" b="0" dirty="0" err="1">
                <a:solidFill>
                  <a:srgbClr val="4EC9B0"/>
                </a:solidFill>
                <a:effectLst/>
                <a:latin typeface="Consolas" panose="020B0609020204030204" pitchFamily="49" charset="0"/>
              </a:rPr>
              <a:t>plt</a:t>
            </a:r>
            <a:r>
              <a:rPr lang="en-US" altLang="ja-JP" sz="2400" b="0" dirty="0" err="1">
                <a:solidFill>
                  <a:srgbClr val="CCCCCC"/>
                </a:solidFill>
                <a:effectLst/>
                <a:latin typeface="Consolas" panose="020B0609020204030204" pitchFamily="49" charset="0"/>
              </a:rPr>
              <a:t>.</a:t>
            </a:r>
            <a:r>
              <a:rPr lang="en-US" altLang="ja-JP" sz="2400" b="0" dirty="0" err="1">
                <a:solidFill>
                  <a:srgbClr val="DCDCAA"/>
                </a:solidFill>
                <a:effectLst/>
                <a:latin typeface="Consolas" panose="020B0609020204030204" pitchFamily="49" charset="0"/>
              </a:rPr>
              <a:t>xticks</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x</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time</a:t>
            </a:r>
            <a:r>
              <a:rPr lang="en-US" altLang="ja-JP" sz="2400" b="0" dirty="0">
                <a:solidFill>
                  <a:srgbClr val="CCCCCC"/>
                </a:solidFill>
                <a:effectLst/>
                <a:latin typeface="Consolas" panose="020B0609020204030204" pitchFamily="49" charset="0"/>
              </a:rPr>
              <a:t>) </a:t>
            </a:r>
            <a:r>
              <a:rPr lang="en-US" altLang="ja-JP" sz="2400" b="0" dirty="0">
                <a:solidFill>
                  <a:srgbClr val="6A9955"/>
                </a:solidFill>
                <a:effectLst/>
                <a:latin typeface="Consolas" panose="020B0609020204030204" pitchFamily="49" charset="0"/>
              </a:rPr>
              <a:t>#</a:t>
            </a:r>
            <a:r>
              <a:rPr lang="ja-JP" altLang="en-US" sz="2400" b="0" dirty="0">
                <a:solidFill>
                  <a:srgbClr val="6A9955"/>
                </a:solidFill>
                <a:effectLst/>
                <a:latin typeface="Consolas" panose="020B0609020204030204" pitchFamily="49" charset="0"/>
              </a:rPr>
              <a:t>横軸のラベルに</a:t>
            </a:r>
            <a:r>
              <a:rPr lang="en-US" altLang="ja-JP" sz="2400" b="0" dirty="0">
                <a:solidFill>
                  <a:srgbClr val="6A9955"/>
                </a:solidFill>
                <a:effectLst/>
                <a:latin typeface="Consolas" panose="020B0609020204030204" pitchFamily="49" charset="0"/>
              </a:rPr>
              <a:t>time</a:t>
            </a:r>
            <a:r>
              <a:rPr lang="ja-JP" altLang="en-US" sz="2400" b="0" dirty="0">
                <a:solidFill>
                  <a:srgbClr val="6A9955"/>
                </a:solidFill>
                <a:effectLst/>
                <a:latin typeface="Consolas" panose="020B0609020204030204" pitchFamily="49" charset="0"/>
              </a:rPr>
              <a:t>を</a:t>
            </a:r>
            <a:endParaRPr lang="ja-JP" altLang="en-US" sz="2400" b="0" dirty="0">
              <a:solidFill>
                <a:srgbClr val="CCCCCC"/>
              </a:solidFill>
              <a:effectLst/>
              <a:latin typeface="Consolas" panose="020B0609020204030204" pitchFamily="49" charset="0"/>
            </a:endParaRPr>
          </a:p>
          <a:p>
            <a:pPr marL="0" indent="0">
              <a:buNone/>
            </a:pPr>
            <a:r>
              <a:rPr lang="en-US" altLang="ja-JP" sz="2400" b="0" dirty="0" err="1">
                <a:solidFill>
                  <a:srgbClr val="4EC9B0"/>
                </a:solidFill>
                <a:effectLst/>
                <a:latin typeface="Consolas" panose="020B0609020204030204" pitchFamily="49" charset="0"/>
              </a:rPr>
              <a:t>plt</a:t>
            </a:r>
            <a:r>
              <a:rPr lang="en-US" altLang="ja-JP" sz="2400" b="0" dirty="0" err="1">
                <a:solidFill>
                  <a:srgbClr val="CCCCCC"/>
                </a:solidFill>
                <a:effectLst/>
                <a:latin typeface="Consolas" panose="020B0609020204030204" pitchFamily="49" charset="0"/>
              </a:rPr>
              <a:t>.</a:t>
            </a:r>
            <a:r>
              <a:rPr lang="en-US" altLang="ja-JP" sz="2400" b="0" dirty="0" err="1">
                <a:solidFill>
                  <a:srgbClr val="DCDCAA"/>
                </a:solidFill>
                <a:effectLst/>
                <a:latin typeface="Consolas" panose="020B0609020204030204" pitchFamily="49" charset="0"/>
              </a:rPr>
              <a:t>show</a:t>
            </a:r>
            <a:r>
              <a:rPr lang="en-US" altLang="ja-JP" sz="2400" b="0" dirty="0">
                <a:solidFill>
                  <a:srgbClr val="CCCCCC"/>
                </a:solidFill>
                <a:effectLst/>
                <a:latin typeface="Consolas" panose="020B0609020204030204" pitchFamily="49" charset="0"/>
              </a:rPr>
              <a:t>() </a:t>
            </a:r>
            <a:r>
              <a:rPr lang="en-US" altLang="ja-JP" sz="2400" b="0" dirty="0">
                <a:solidFill>
                  <a:srgbClr val="6A9955"/>
                </a:solidFill>
                <a:effectLst/>
                <a:latin typeface="Consolas" panose="020B0609020204030204" pitchFamily="49" charset="0"/>
              </a:rPr>
              <a:t>#</a:t>
            </a:r>
            <a:r>
              <a:rPr lang="ja-JP" altLang="en-US" sz="2400" b="0" dirty="0">
                <a:solidFill>
                  <a:srgbClr val="6A9955"/>
                </a:solidFill>
                <a:effectLst/>
                <a:latin typeface="Consolas" panose="020B0609020204030204" pitchFamily="49" charset="0"/>
              </a:rPr>
              <a:t>グラフ表示</a:t>
            </a:r>
            <a:endParaRPr lang="ja-JP" altLang="en-US" sz="2400" b="0" dirty="0">
              <a:solidFill>
                <a:srgbClr val="CCCCCC"/>
              </a:solidFill>
              <a:effectLst/>
              <a:latin typeface="Consolas" panose="020B0609020204030204" pitchFamily="49" charset="0"/>
            </a:endParaRPr>
          </a:p>
          <a:p>
            <a:pPr marL="0" indent="0">
              <a:buNone/>
            </a:pPr>
            <a:endParaRPr kumimoji="1" lang="ja-JP" altLang="en-US" sz="2400" dirty="0"/>
          </a:p>
        </p:txBody>
      </p:sp>
    </p:spTree>
    <p:extLst>
      <p:ext uri="{BB962C8B-B14F-4D97-AF65-F5344CB8AC3E}">
        <p14:creationId xmlns:p14="http://schemas.microsoft.com/office/powerpoint/2010/main" val="2215271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28C2B1-309A-C08E-B752-E37FA1F42C29}"/>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E3B8D2B0-EFE5-C50F-A09A-74396559CCCF}"/>
              </a:ext>
            </a:extLst>
          </p:cNvPr>
          <p:cNvSpPr>
            <a:spLocks noGrp="1"/>
          </p:cNvSpPr>
          <p:nvPr>
            <p:ph idx="1"/>
          </p:nvPr>
        </p:nvSpPr>
        <p:spPr/>
        <p:txBody>
          <a:bodyPr/>
          <a:lstStyle/>
          <a:p>
            <a:pPr marL="0" indent="0">
              <a:buNone/>
            </a:pPr>
            <a:r>
              <a:rPr kumimoji="1" lang="en-US" altLang="ja-JP" dirty="0"/>
              <a:t>API</a:t>
            </a:r>
            <a:r>
              <a:rPr lang="ja-JP" altLang="en-US" dirty="0"/>
              <a:t>を利用することで簡単に複雑な処理を実現可能。</a:t>
            </a:r>
            <a:endParaRPr lang="en-US" altLang="ja-JP" dirty="0"/>
          </a:p>
          <a:p>
            <a:pPr marL="0" indent="0">
              <a:buNone/>
            </a:pPr>
            <a:r>
              <a:rPr kumimoji="1" lang="en-US" altLang="ja-JP" dirty="0"/>
              <a:t>API</a:t>
            </a:r>
            <a:r>
              <a:rPr lang="ja-JP" altLang="en-US" dirty="0"/>
              <a:t>サーバーに送るデータや帰ってくるデータ形式は、</a:t>
            </a:r>
            <a:r>
              <a:rPr lang="en-US" altLang="ja-JP" dirty="0"/>
              <a:t>API</a:t>
            </a:r>
            <a:r>
              <a:rPr lang="ja-JP" altLang="en-US" dirty="0"/>
              <a:t>ごとに異なるので要確認</a:t>
            </a:r>
            <a:endParaRPr lang="en-US" altLang="ja-JP" dirty="0"/>
          </a:p>
          <a:p>
            <a:pPr marL="0" indent="0">
              <a:buNone/>
            </a:pPr>
            <a:r>
              <a:rPr kumimoji="1" lang="en-US" altLang="ja-JP" dirty="0"/>
              <a:t>API</a:t>
            </a:r>
            <a:r>
              <a:rPr kumimoji="1" lang="ja-JP" altLang="en-US" dirty="0"/>
              <a:t>には有料のものも多く存在するので利用規約をよく読んで利用すること。</a:t>
            </a:r>
            <a:endParaRPr kumimoji="1" lang="en-US" altLang="ja-JP" dirty="0"/>
          </a:p>
          <a:p>
            <a:pPr marL="0" indent="0">
              <a:buNone/>
            </a:pPr>
            <a:r>
              <a:rPr lang="ja-JP" altLang="en-US" dirty="0"/>
              <a:t>他の</a:t>
            </a:r>
            <a:r>
              <a:rPr lang="en-US" altLang="ja-JP" dirty="0"/>
              <a:t>API</a:t>
            </a:r>
            <a:r>
              <a:rPr lang="ja-JP" altLang="en-US"/>
              <a:t>やライブラリ、処理の一部に取り込むことで真価を発揮する。</a:t>
            </a:r>
            <a:endParaRPr kumimoji="1" lang="ja-JP" altLang="en-US" dirty="0"/>
          </a:p>
        </p:txBody>
      </p:sp>
    </p:spTree>
    <p:extLst>
      <p:ext uri="{BB962C8B-B14F-4D97-AF65-F5344CB8AC3E}">
        <p14:creationId xmlns:p14="http://schemas.microsoft.com/office/powerpoint/2010/main" val="403870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5E0F8-4E90-839F-2C5D-DC06D3980FF8}"/>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1EB315AD-C790-FA72-7FB2-1EED9878A960}"/>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45649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18DC7-E2D1-ED58-310E-91E8EB7C9439}"/>
              </a:ext>
            </a:extLst>
          </p:cNvPr>
          <p:cNvSpPr>
            <a:spLocks noGrp="1"/>
          </p:cNvSpPr>
          <p:nvPr>
            <p:ph type="title"/>
          </p:nvPr>
        </p:nvSpPr>
        <p:spPr/>
        <p:txBody>
          <a:bodyPr/>
          <a:lstStyle/>
          <a:p>
            <a:r>
              <a:rPr kumimoji="1" lang="en-US" altLang="ja-JP" dirty="0"/>
              <a:t>API</a:t>
            </a:r>
            <a:endParaRPr kumimoji="1" lang="ja-JP" altLang="en-US" dirty="0"/>
          </a:p>
        </p:txBody>
      </p:sp>
      <p:sp>
        <p:nvSpPr>
          <p:cNvPr id="3" name="コンテンツ プレースホルダー 2">
            <a:extLst>
              <a:ext uri="{FF2B5EF4-FFF2-40B4-BE49-F238E27FC236}">
                <a16:creationId xmlns:a16="http://schemas.microsoft.com/office/drawing/2014/main" id="{F5793BFC-1BC2-FCAD-A172-551958762D96}"/>
              </a:ext>
            </a:extLst>
          </p:cNvPr>
          <p:cNvSpPr>
            <a:spLocks noGrp="1"/>
          </p:cNvSpPr>
          <p:nvPr>
            <p:ph idx="1"/>
          </p:nvPr>
        </p:nvSpPr>
        <p:spPr/>
        <p:txBody>
          <a:bodyPr/>
          <a:lstStyle/>
          <a:p>
            <a:pPr marL="0" indent="0">
              <a:buNone/>
            </a:pPr>
            <a:r>
              <a:rPr kumimoji="1" lang="en-US" altLang="ja-JP" dirty="0"/>
              <a:t>API</a:t>
            </a:r>
            <a:r>
              <a:rPr lang="ja-JP" altLang="en-US" dirty="0"/>
              <a:t> </a:t>
            </a:r>
            <a:r>
              <a:rPr lang="en-US" altLang="ja-JP" dirty="0"/>
              <a:t>=</a:t>
            </a:r>
            <a:r>
              <a:rPr lang="ja-JP" altLang="en-US" dirty="0"/>
              <a:t> </a:t>
            </a:r>
            <a:r>
              <a:rPr lang="en-US" altLang="ja-JP" dirty="0"/>
              <a:t>application</a:t>
            </a:r>
            <a:r>
              <a:rPr lang="ja-JP" altLang="en-US" dirty="0"/>
              <a:t> </a:t>
            </a:r>
            <a:r>
              <a:rPr lang="en-US" altLang="ja-JP" dirty="0"/>
              <a:t>programming</a:t>
            </a:r>
            <a:r>
              <a:rPr lang="ja-JP" altLang="en-US" dirty="0"/>
              <a:t> </a:t>
            </a:r>
            <a:r>
              <a:rPr lang="en-US" altLang="ja-JP" dirty="0"/>
              <a:t>interface</a:t>
            </a:r>
          </a:p>
          <a:p>
            <a:pPr marL="0" indent="0">
              <a:buNone/>
            </a:pPr>
            <a:r>
              <a:rPr lang="ja-JP" altLang="en-US" dirty="0"/>
              <a:t>ソフトウェアやプログラムをつなぐ機能のこと</a:t>
            </a:r>
            <a:endParaRPr lang="en-US" altLang="ja-JP" dirty="0"/>
          </a:p>
          <a:p>
            <a:pPr marL="0" indent="0">
              <a:buNone/>
            </a:pPr>
            <a:r>
              <a:rPr lang="ja-JP" altLang="en-US" dirty="0"/>
              <a:t>その中でも</a:t>
            </a:r>
            <a:r>
              <a:rPr lang="en-US" altLang="ja-JP" dirty="0"/>
              <a:t>Web</a:t>
            </a:r>
            <a:r>
              <a:rPr lang="ja-JP" altLang="en-US" dirty="0"/>
              <a:t>を通じてサーバーにアクセスしてプログラム機能の結果を受け取るものを</a:t>
            </a:r>
            <a:r>
              <a:rPr lang="en-US" altLang="ja-JP" u="sng" dirty="0" err="1"/>
              <a:t>WebAPI</a:t>
            </a:r>
            <a:endParaRPr lang="en-US" altLang="ja-JP" dirty="0"/>
          </a:p>
        </p:txBody>
      </p:sp>
    </p:spTree>
    <p:extLst>
      <p:ext uri="{BB962C8B-B14F-4D97-AF65-F5344CB8AC3E}">
        <p14:creationId xmlns:p14="http://schemas.microsoft.com/office/powerpoint/2010/main" val="394087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3C3CFA-D490-D9CD-5B29-7C96AB5A5E04}"/>
              </a:ext>
            </a:extLst>
          </p:cNvPr>
          <p:cNvSpPr>
            <a:spLocks noGrp="1"/>
          </p:cNvSpPr>
          <p:nvPr>
            <p:ph type="title"/>
          </p:nvPr>
        </p:nvSpPr>
        <p:spPr/>
        <p:txBody>
          <a:bodyPr/>
          <a:lstStyle/>
          <a:p>
            <a:r>
              <a:rPr kumimoji="1" lang="en-US" altLang="ja-JP" dirty="0" err="1"/>
              <a:t>webAPI</a:t>
            </a:r>
            <a:endParaRPr kumimoji="1" lang="ja-JP" altLang="en-US" dirty="0"/>
          </a:p>
        </p:txBody>
      </p:sp>
      <p:sp>
        <p:nvSpPr>
          <p:cNvPr id="3" name="コンテンツ プレースホルダー 2">
            <a:extLst>
              <a:ext uri="{FF2B5EF4-FFF2-40B4-BE49-F238E27FC236}">
                <a16:creationId xmlns:a16="http://schemas.microsoft.com/office/drawing/2014/main" id="{342F7219-33BB-0795-AFD9-1E6557961E61}"/>
              </a:ext>
            </a:extLst>
          </p:cNvPr>
          <p:cNvSpPr>
            <a:spLocks noGrp="1"/>
          </p:cNvSpPr>
          <p:nvPr>
            <p:ph idx="1"/>
          </p:nvPr>
        </p:nvSpPr>
        <p:spPr/>
        <p:txBody>
          <a:bodyPr/>
          <a:lstStyle/>
          <a:p>
            <a:pPr marL="0" indent="0">
              <a:buNone/>
            </a:pPr>
            <a:r>
              <a:rPr kumimoji="1" lang="en-US" altLang="ja-JP" dirty="0" err="1"/>
              <a:t>Webapi</a:t>
            </a:r>
            <a:r>
              <a:rPr kumimoji="1" lang="ja-JP" altLang="en-US" dirty="0"/>
              <a:t>を提供しているサーバーに対して、仕様毎の</a:t>
            </a:r>
            <a:r>
              <a:rPr kumimoji="1" lang="en-US" altLang="ja-JP" dirty="0"/>
              <a:t>http</a:t>
            </a:r>
            <a:r>
              <a:rPr kumimoji="1" lang="ja-JP" altLang="en-US" dirty="0"/>
              <a:t>リクエストを送ることで、</a:t>
            </a:r>
            <a:r>
              <a:rPr kumimoji="1" lang="en-US" altLang="ja-JP" dirty="0"/>
              <a:t>http</a:t>
            </a:r>
            <a:r>
              <a:rPr kumimoji="1" lang="ja-JP" altLang="en-US" dirty="0"/>
              <a:t>レスポンスの形で帰ってくる。</a:t>
            </a:r>
            <a:endParaRPr kumimoji="1" lang="en-US" altLang="ja-JP" dirty="0"/>
          </a:p>
          <a:p>
            <a:pPr marL="0" indent="0">
              <a:buNone/>
            </a:pPr>
            <a:r>
              <a:rPr kumimoji="1" lang="ja-JP" altLang="en-US" sz="3200" dirty="0"/>
              <a:t>必要なもの</a:t>
            </a:r>
            <a:endParaRPr kumimoji="1" lang="en-US" altLang="ja-JP" sz="3200" dirty="0"/>
          </a:p>
          <a:p>
            <a:pPr marL="0" indent="0">
              <a:buNone/>
            </a:pPr>
            <a:r>
              <a:rPr lang="ja-JP" altLang="en-US" dirty="0"/>
              <a:t>・サーバーの</a:t>
            </a:r>
            <a:r>
              <a:rPr lang="en-US" altLang="ja-JP" dirty="0"/>
              <a:t>URL</a:t>
            </a:r>
          </a:p>
          <a:p>
            <a:pPr marL="0" indent="0">
              <a:buNone/>
            </a:pPr>
            <a:r>
              <a:rPr kumimoji="1" lang="ja-JP" altLang="en-US" dirty="0"/>
              <a:t>・</a:t>
            </a:r>
            <a:r>
              <a:rPr kumimoji="1" lang="en-US" altLang="ja-JP" dirty="0"/>
              <a:t>HTTP</a:t>
            </a:r>
          </a:p>
          <a:p>
            <a:pPr marL="0" indent="0">
              <a:buNone/>
            </a:pPr>
            <a:r>
              <a:rPr lang="ja-JP" altLang="en-US" dirty="0"/>
              <a:t>・サーバーへの送信内容（</a:t>
            </a:r>
            <a:r>
              <a:rPr lang="en-US" altLang="ja-JP" dirty="0"/>
              <a:t>API</a:t>
            </a:r>
            <a:r>
              <a:rPr lang="ja-JP" altLang="en-US" dirty="0"/>
              <a:t>の仕様によって異なる）</a:t>
            </a:r>
            <a:endParaRPr lang="en-US" altLang="ja-JP" dirty="0"/>
          </a:p>
          <a:p>
            <a:pPr marL="0" indent="0">
              <a:buNone/>
            </a:pPr>
            <a:r>
              <a:rPr kumimoji="1" lang="ja-JP" altLang="en-US" dirty="0"/>
              <a:t>・</a:t>
            </a:r>
            <a:r>
              <a:rPr kumimoji="1" lang="en-US" altLang="ja-JP" dirty="0" err="1"/>
              <a:t>APIkey</a:t>
            </a:r>
            <a:r>
              <a:rPr kumimoji="1" lang="en-US" altLang="ja-JP" dirty="0"/>
              <a:t>(API</a:t>
            </a:r>
            <a:r>
              <a:rPr kumimoji="1" lang="ja-JP" altLang="en-US" dirty="0"/>
              <a:t>を利用するための鍵</a:t>
            </a:r>
            <a:r>
              <a:rPr kumimoji="1" lang="en-US" altLang="ja-JP" dirty="0"/>
              <a:t>)</a:t>
            </a:r>
            <a:endParaRPr kumimoji="1" lang="ja-JP" altLang="en-US" dirty="0"/>
          </a:p>
        </p:txBody>
      </p:sp>
    </p:spTree>
    <p:extLst>
      <p:ext uri="{BB962C8B-B14F-4D97-AF65-F5344CB8AC3E}">
        <p14:creationId xmlns:p14="http://schemas.microsoft.com/office/powerpoint/2010/main" val="3827091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004A1C-F510-9A1A-90D3-0AEEC8F0D32A}"/>
              </a:ext>
            </a:extLst>
          </p:cNvPr>
          <p:cNvSpPr>
            <a:spLocks noGrp="1"/>
          </p:cNvSpPr>
          <p:nvPr>
            <p:ph type="title"/>
          </p:nvPr>
        </p:nvSpPr>
        <p:spPr/>
        <p:txBody>
          <a:bodyPr/>
          <a:lstStyle/>
          <a:p>
            <a:r>
              <a:rPr kumimoji="1" lang="ja-JP" altLang="en-US" dirty="0"/>
              <a:t>天気予報</a:t>
            </a:r>
            <a:r>
              <a:rPr lang="en-US" altLang="ja-JP" dirty="0"/>
              <a:t>API</a:t>
            </a:r>
            <a:endParaRPr kumimoji="1" lang="ja-JP" altLang="en-US" dirty="0"/>
          </a:p>
        </p:txBody>
      </p:sp>
      <p:sp>
        <p:nvSpPr>
          <p:cNvPr id="3" name="コンテンツ プレースホルダー 2">
            <a:extLst>
              <a:ext uri="{FF2B5EF4-FFF2-40B4-BE49-F238E27FC236}">
                <a16:creationId xmlns:a16="http://schemas.microsoft.com/office/drawing/2014/main" id="{D428A721-8272-DCC0-F0E6-6F86565BFAFD}"/>
              </a:ext>
            </a:extLst>
          </p:cNvPr>
          <p:cNvSpPr>
            <a:spLocks noGrp="1"/>
          </p:cNvSpPr>
          <p:nvPr>
            <p:ph idx="1"/>
          </p:nvPr>
        </p:nvSpPr>
        <p:spPr/>
        <p:txBody>
          <a:bodyPr/>
          <a:lstStyle/>
          <a:p>
            <a:pPr marL="0" indent="0">
              <a:buNone/>
            </a:pPr>
            <a:r>
              <a:rPr lang="ja-JP" altLang="en-US" dirty="0"/>
              <a:t>以下のサイトにアクセス</a:t>
            </a:r>
            <a:endParaRPr lang="en-US" altLang="ja-JP" dirty="0"/>
          </a:p>
          <a:p>
            <a:pPr marL="0" indent="0">
              <a:buNone/>
            </a:pPr>
            <a:r>
              <a:rPr kumimoji="1" lang="en-US" altLang="ja-JP" dirty="0">
                <a:hlinkClick r:id="rId2"/>
              </a:rPr>
              <a:t>https://open-meteo.com/en/docs#api_form</a:t>
            </a:r>
            <a:endParaRPr kumimoji="1" lang="ja-JP" altLang="en-US" dirty="0"/>
          </a:p>
        </p:txBody>
      </p:sp>
    </p:spTree>
    <p:extLst>
      <p:ext uri="{BB962C8B-B14F-4D97-AF65-F5344CB8AC3E}">
        <p14:creationId xmlns:p14="http://schemas.microsoft.com/office/powerpoint/2010/main" val="3738666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DBFB11-D405-18DA-7100-385A9E4B489F}"/>
              </a:ext>
            </a:extLst>
          </p:cNvPr>
          <p:cNvSpPr>
            <a:spLocks noGrp="1"/>
          </p:cNvSpPr>
          <p:nvPr>
            <p:ph type="title"/>
          </p:nvPr>
        </p:nvSpPr>
        <p:spPr/>
        <p:txBody>
          <a:bodyPr/>
          <a:lstStyle/>
          <a:p>
            <a:r>
              <a:rPr kumimoji="1" lang="ja-JP" altLang="en-US" dirty="0"/>
              <a:t>天気予報</a:t>
            </a:r>
            <a:r>
              <a:rPr kumimoji="1" lang="en-US" altLang="ja-JP" dirty="0"/>
              <a:t>API</a:t>
            </a:r>
            <a:endParaRPr kumimoji="1" lang="ja-JP" altLang="en-US" dirty="0"/>
          </a:p>
        </p:txBody>
      </p:sp>
      <p:pic>
        <p:nvPicPr>
          <p:cNvPr id="5" name="コンテンツ プレースホルダー 4">
            <a:extLst>
              <a:ext uri="{FF2B5EF4-FFF2-40B4-BE49-F238E27FC236}">
                <a16:creationId xmlns:a16="http://schemas.microsoft.com/office/drawing/2014/main" id="{F79020DE-B7EE-BDDD-3991-A2634B062C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681" y="1828800"/>
            <a:ext cx="7739489" cy="4351338"/>
          </a:xfrm>
        </p:spPr>
      </p:pic>
      <mc:AlternateContent xmlns:mc="http://schemas.openxmlformats.org/markup-compatibility/2006" xmlns:p14="http://schemas.microsoft.com/office/powerpoint/2010/main">
        <mc:Choice Requires="p14">
          <p:contentPart p14:bwMode="auto" r:id="rId3">
            <p14:nvContentPartPr>
              <p14:cNvPr id="6" name="インク 5">
                <a:extLst>
                  <a:ext uri="{FF2B5EF4-FFF2-40B4-BE49-F238E27FC236}">
                    <a16:creationId xmlns:a16="http://schemas.microsoft.com/office/drawing/2014/main" id="{F37AC97E-A065-307E-196A-C9B2AD113185}"/>
                  </a:ext>
                </a:extLst>
              </p14:cNvPr>
              <p14:cNvContentPartPr/>
              <p14:nvPr/>
            </p14:nvContentPartPr>
            <p14:xfrm>
              <a:off x="6056640" y="2442600"/>
              <a:ext cx="3274920" cy="942480"/>
            </p14:xfrm>
          </p:contentPart>
        </mc:Choice>
        <mc:Fallback xmlns="">
          <p:pic>
            <p:nvPicPr>
              <p:cNvPr id="6" name="インク 5">
                <a:extLst>
                  <a:ext uri="{FF2B5EF4-FFF2-40B4-BE49-F238E27FC236}">
                    <a16:creationId xmlns:a16="http://schemas.microsoft.com/office/drawing/2014/main" id="{F37AC97E-A065-307E-196A-C9B2AD113185}"/>
                  </a:ext>
                </a:extLst>
              </p:cNvPr>
              <p:cNvPicPr/>
              <p:nvPr/>
            </p:nvPicPr>
            <p:blipFill>
              <a:blip r:embed="rId4"/>
              <a:stretch>
                <a:fillRect/>
              </a:stretch>
            </p:blipFill>
            <p:spPr>
              <a:xfrm>
                <a:off x="6047640" y="2433600"/>
                <a:ext cx="3292560" cy="960120"/>
              </a:xfrm>
              <a:prstGeom prst="rect">
                <a:avLst/>
              </a:prstGeom>
            </p:spPr>
          </p:pic>
        </mc:Fallback>
      </mc:AlternateContent>
      <p:grpSp>
        <p:nvGrpSpPr>
          <p:cNvPr id="9" name="グループ化 8">
            <a:extLst>
              <a:ext uri="{FF2B5EF4-FFF2-40B4-BE49-F238E27FC236}">
                <a16:creationId xmlns:a16="http://schemas.microsoft.com/office/drawing/2014/main" id="{E9CCD4C0-A31F-46BB-9B3C-C8AAF9CB0149}"/>
              </a:ext>
            </a:extLst>
          </p:cNvPr>
          <p:cNvGrpSpPr/>
          <p:nvPr/>
        </p:nvGrpSpPr>
        <p:grpSpPr>
          <a:xfrm>
            <a:off x="9897120" y="2216880"/>
            <a:ext cx="139680" cy="683640"/>
            <a:chOff x="9897120" y="2216880"/>
            <a:chExt cx="139680" cy="683640"/>
          </a:xfrm>
        </p:grpSpPr>
        <mc:AlternateContent xmlns:mc="http://schemas.openxmlformats.org/markup-compatibility/2006" xmlns:p14="http://schemas.microsoft.com/office/powerpoint/2010/main">
          <mc:Choice Requires="p14">
            <p:contentPart p14:bwMode="auto" r:id="rId5">
              <p14:nvContentPartPr>
                <p14:cNvPr id="7" name="インク 6">
                  <a:extLst>
                    <a:ext uri="{FF2B5EF4-FFF2-40B4-BE49-F238E27FC236}">
                      <a16:creationId xmlns:a16="http://schemas.microsoft.com/office/drawing/2014/main" id="{D55CC8DA-0C94-CA5A-CD91-5EDE71C4A96E}"/>
                    </a:ext>
                  </a:extLst>
                </p14:cNvPr>
                <p14:cNvContentPartPr/>
                <p14:nvPr/>
              </p14:nvContentPartPr>
              <p14:xfrm>
                <a:off x="9988560" y="2216880"/>
                <a:ext cx="48240" cy="683640"/>
              </p14:xfrm>
            </p:contentPart>
          </mc:Choice>
          <mc:Fallback xmlns="">
            <p:pic>
              <p:nvPicPr>
                <p:cNvPr id="7" name="インク 6">
                  <a:extLst>
                    <a:ext uri="{FF2B5EF4-FFF2-40B4-BE49-F238E27FC236}">
                      <a16:creationId xmlns:a16="http://schemas.microsoft.com/office/drawing/2014/main" id="{D55CC8DA-0C94-CA5A-CD91-5EDE71C4A96E}"/>
                    </a:ext>
                  </a:extLst>
                </p:cNvPr>
                <p:cNvPicPr/>
                <p:nvPr/>
              </p:nvPicPr>
              <p:blipFill>
                <a:blip r:embed="rId6"/>
                <a:stretch>
                  <a:fillRect/>
                </a:stretch>
              </p:blipFill>
              <p:spPr>
                <a:xfrm>
                  <a:off x="9979560" y="2208240"/>
                  <a:ext cx="65880" cy="701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インク 7">
                  <a:extLst>
                    <a:ext uri="{FF2B5EF4-FFF2-40B4-BE49-F238E27FC236}">
                      <a16:creationId xmlns:a16="http://schemas.microsoft.com/office/drawing/2014/main" id="{5EA4FC44-1FA9-D31D-2206-5787488D4CE9}"/>
                    </a:ext>
                  </a:extLst>
                </p14:cNvPr>
                <p14:cNvContentPartPr/>
                <p14:nvPr/>
              </p14:nvContentPartPr>
              <p14:xfrm>
                <a:off x="9897120" y="2216880"/>
                <a:ext cx="92520" cy="158400"/>
              </p14:xfrm>
            </p:contentPart>
          </mc:Choice>
          <mc:Fallback xmlns="">
            <p:pic>
              <p:nvPicPr>
                <p:cNvPr id="8" name="インク 7">
                  <a:extLst>
                    <a:ext uri="{FF2B5EF4-FFF2-40B4-BE49-F238E27FC236}">
                      <a16:creationId xmlns:a16="http://schemas.microsoft.com/office/drawing/2014/main" id="{5EA4FC44-1FA9-D31D-2206-5787488D4CE9}"/>
                    </a:ext>
                  </a:extLst>
                </p:cNvPr>
                <p:cNvPicPr/>
                <p:nvPr/>
              </p:nvPicPr>
              <p:blipFill>
                <a:blip r:embed="rId8"/>
                <a:stretch>
                  <a:fillRect/>
                </a:stretch>
              </p:blipFill>
              <p:spPr>
                <a:xfrm>
                  <a:off x="9888480" y="2208240"/>
                  <a:ext cx="110160" cy="176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0" name="インク 9">
                <a:extLst>
                  <a:ext uri="{FF2B5EF4-FFF2-40B4-BE49-F238E27FC236}">
                    <a16:creationId xmlns:a16="http://schemas.microsoft.com/office/drawing/2014/main" id="{9B1EAE9B-103B-45A3-1FC9-AE04999DD36C}"/>
                  </a:ext>
                </a:extLst>
              </p14:cNvPr>
              <p14:cNvContentPartPr/>
              <p14:nvPr/>
            </p14:nvContentPartPr>
            <p14:xfrm>
              <a:off x="9920160" y="2901960"/>
              <a:ext cx="268200" cy="23760"/>
            </p14:xfrm>
          </p:contentPart>
        </mc:Choice>
        <mc:Fallback xmlns="">
          <p:pic>
            <p:nvPicPr>
              <p:cNvPr id="10" name="インク 9">
                <a:extLst>
                  <a:ext uri="{FF2B5EF4-FFF2-40B4-BE49-F238E27FC236}">
                    <a16:creationId xmlns:a16="http://schemas.microsoft.com/office/drawing/2014/main" id="{9B1EAE9B-103B-45A3-1FC9-AE04999DD36C}"/>
                  </a:ext>
                </a:extLst>
              </p:cNvPr>
              <p:cNvPicPr/>
              <p:nvPr/>
            </p:nvPicPr>
            <p:blipFill>
              <a:blip r:embed="rId10"/>
              <a:stretch>
                <a:fillRect/>
              </a:stretch>
            </p:blipFill>
            <p:spPr>
              <a:xfrm>
                <a:off x="9911520" y="2892960"/>
                <a:ext cx="285840" cy="41400"/>
              </a:xfrm>
              <a:prstGeom prst="rect">
                <a:avLst/>
              </a:prstGeom>
            </p:spPr>
          </p:pic>
        </mc:Fallback>
      </mc:AlternateContent>
    </p:spTree>
    <p:extLst>
      <p:ext uri="{BB962C8B-B14F-4D97-AF65-F5344CB8AC3E}">
        <p14:creationId xmlns:p14="http://schemas.microsoft.com/office/powerpoint/2010/main" val="961455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1B0059-E04B-ACCB-E1ED-A09C04CE6081}"/>
              </a:ext>
            </a:extLst>
          </p:cNvPr>
          <p:cNvSpPr>
            <a:spLocks noGrp="1"/>
          </p:cNvSpPr>
          <p:nvPr>
            <p:ph type="title"/>
          </p:nvPr>
        </p:nvSpPr>
        <p:spPr/>
        <p:txBody>
          <a:bodyPr/>
          <a:lstStyle/>
          <a:p>
            <a:r>
              <a:rPr lang="ja-JP" altLang="en-US" dirty="0"/>
              <a:t>天気予報</a:t>
            </a:r>
            <a:endParaRPr kumimoji="1" lang="ja-JP" altLang="en-US" dirty="0"/>
          </a:p>
        </p:txBody>
      </p:sp>
      <p:pic>
        <p:nvPicPr>
          <p:cNvPr id="5" name="コンテンツ プレースホルダー 4">
            <a:extLst>
              <a:ext uri="{FF2B5EF4-FFF2-40B4-BE49-F238E27FC236}">
                <a16:creationId xmlns:a16="http://schemas.microsoft.com/office/drawing/2014/main" id="{417B30DA-120A-287E-270D-CB770C1D82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681" y="1828800"/>
            <a:ext cx="7739489" cy="4351338"/>
          </a:xfrm>
        </p:spPr>
      </p:pic>
      <mc:AlternateContent xmlns:mc="http://schemas.openxmlformats.org/markup-compatibility/2006" xmlns:p14="http://schemas.microsoft.com/office/powerpoint/2010/main">
        <mc:Choice Requires="p14">
          <p:contentPart p14:bwMode="auto" r:id="rId3">
            <p14:nvContentPartPr>
              <p14:cNvPr id="6" name="インク 5">
                <a:extLst>
                  <a:ext uri="{FF2B5EF4-FFF2-40B4-BE49-F238E27FC236}">
                    <a16:creationId xmlns:a16="http://schemas.microsoft.com/office/drawing/2014/main" id="{7C02238B-C940-E010-409B-35DB6F957678}"/>
                  </a:ext>
                </a:extLst>
              </p14:cNvPr>
              <p14:cNvContentPartPr/>
              <p14:nvPr/>
            </p14:nvContentPartPr>
            <p14:xfrm>
              <a:off x="6027120" y="2971080"/>
              <a:ext cx="1587600" cy="870480"/>
            </p14:xfrm>
          </p:contentPart>
        </mc:Choice>
        <mc:Fallback xmlns="">
          <p:pic>
            <p:nvPicPr>
              <p:cNvPr id="6" name="インク 5">
                <a:extLst>
                  <a:ext uri="{FF2B5EF4-FFF2-40B4-BE49-F238E27FC236}">
                    <a16:creationId xmlns:a16="http://schemas.microsoft.com/office/drawing/2014/main" id="{7C02238B-C940-E010-409B-35DB6F957678}"/>
                  </a:ext>
                </a:extLst>
              </p:cNvPr>
              <p:cNvPicPr/>
              <p:nvPr/>
            </p:nvPicPr>
            <p:blipFill>
              <a:blip r:embed="rId4"/>
              <a:stretch>
                <a:fillRect/>
              </a:stretch>
            </p:blipFill>
            <p:spPr>
              <a:xfrm>
                <a:off x="6018480" y="2962440"/>
                <a:ext cx="1605240" cy="888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インク 6">
                <a:extLst>
                  <a:ext uri="{FF2B5EF4-FFF2-40B4-BE49-F238E27FC236}">
                    <a16:creationId xmlns:a16="http://schemas.microsoft.com/office/drawing/2014/main" id="{F14E54DA-0B7E-2E80-E23F-C624CB110E95}"/>
                  </a:ext>
                </a:extLst>
              </p14:cNvPr>
              <p14:cNvContentPartPr/>
              <p14:nvPr/>
            </p14:nvContentPartPr>
            <p14:xfrm>
              <a:off x="7912800" y="2536560"/>
              <a:ext cx="492840" cy="781560"/>
            </p14:xfrm>
          </p:contentPart>
        </mc:Choice>
        <mc:Fallback xmlns="">
          <p:pic>
            <p:nvPicPr>
              <p:cNvPr id="7" name="インク 6">
                <a:extLst>
                  <a:ext uri="{FF2B5EF4-FFF2-40B4-BE49-F238E27FC236}">
                    <a16:creationId xmlns:a16="http://schemas.microsoft.com/office/drawing/2014/main" id="{F14E54DA-0B7E-2E80-E23F-C624CB110E95}"/>
                  </a:ext>
                </a:extLst>
              </p:cNvPr>
              <p:cNvPicPr/>
              <p:nvPr/>
            </p:nvPicPr>
            <p:blipFill>
              <a:blip r:embed="rId6"/>
              <a:stretch>
                <a:fillRect/>
              </a:stretch>
            </p:blipFill>
            <p:spPr>
              <a:xfrm>
                <a:off x="7903800" y="2527920"/>
                <a:ext cx="510480" cy="799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インク 7">
                <a:extLst>
                  <a:ext uri="{FF2B5EF4-FFF2-40B4-BE49-F238E27FC236}">
                    <a16:creationId xmlns:a16="http://schemas.microsoft.com/office/drawing/2014/main" id="{3540CE2F-E4EC-5F45-2499-8F8AC9322338}"/>
                  </a:ext>
                </a:extLst>
              </p14:cNvPr>
              <p14:cNvContentPartPr/>
              <p14:nvPr/>
            </p14:nvContentPartPr>
            <p14:xfrm>
              <a:off x="2856960" y="4890960"/>
              <a:ext cx="4667760" cy="825120"/>
            </p14:xfrm>
          </p:contentPart>
        </mc:Choice>
        <mc:Fallback xmlns="">
          <p:pic>
            <p:nvPicPr>
              <p:cNvPr id="8" name="インク 7">
                <a:extLst>
                  <a:ext uri="{FF2B5EF4-FFF2-40B4-BE49-F238E27FC236}">
                    <a16:creationId xmlns:a16="http://schemas.microsoft.com/office/drawing/2014/main" id="{3540CE2F-E4EC-5F45-2499-8F8AC9322338}"/>
                  </a:ext>
                </a:extLst>
              </p:cNvPr>
              <p:cNvPicPr/>
              <p:nvPr/>
            </p:nvPicPr>
            <p:blipFill>
              <a:blip r:embed="rId8"/>
              <a:stretch>
                <a:fillRect/>
              </a:stretch>
            </p:blipFill>
            <p:spPr>
              <a:xfrm>
                <a:off x="2848320" y="4882320"/>
                <a:ext cx="4685400" cy="842760"/>
              </a:xfrm>
              <a:prstGeom prst="rect">
                <a:avLst/>
              </a:prstGeom>
            </p:spPr>
          </p:pic>
        </mc:Fallback>
      </mc:AlternateContent>
      <p:grpSp>
        <p:nvGrpSpPr>
          <p:cNvPr id="16" name="グループ化 15">
            <a:extLst>
              <a:ext uri="{FF2B5EF4-FFF2-40B4-BE49-F238E27FC236}">
                <a16:creationId xmlns:a16="http://schemas.microsoft.com/office/drawing/2014/main" id="{0BF2D1C7-C381-0A8F-387D-4860CD8CD13C}"/>
              </a:ext>
            </a:extLst>
          </p:cNvPr>
          <p:cNvGrpSpPr/>
          <p:nvPr/>
        </p:nvGrpSpPr>
        <p:grpSpPr>
          <a:xfrm>
            <a:off x="7886520" y="4731120"/>
            <a:ext cx="1840320" cy="502200"/>
            <a:chOff x="7886520" y="4731120"/>
            <a:chExt cx="1840320" cy="502200"/>
          </a:xfrm>
        </p:grpSpPr>
        <mc:AlternateContent xmlns:mc="http://schemas.openxmlformats.org/markup-compatibility/2006" xmlns:p14="http://schemas.microsoft.com/office/powerpoint/2010/main">
          <mc:Choice Requires="p14">
            <p:contentPart p14:bwMode="auto" r:id="rId9">
              <p14:nvContentPartPr>
                <p14:cNvPr id="9" name="インク 8">
                  <a:extLst>
                    <a:ext uri="{FF2B5EF4-FFF2-40B4-BE49-F238E27FC236}">
                      <a16:creationId xmlns:a16="http://schemas.microsoft.com/office/drawing/2014/main" id="{5A135442-461A-9CBA-8BC2-9B7B7A1CB66A}"/>
                    </a:ext>
                  </a:extLst>
                </p14:cNvPr>
                <p14:cNvContentPartPr/>
                <p14:nvPr/>
              </p14:nvContentPartPr>
              <p14:xfrm>
                <a:off x="7908840" y="4753800"/>
                <a:ext cx="235080" cy="226440"/>
              </p14:xfrm>
            </p:contentPart>
          </mc:Choice>
          <mc:Fallback xmlns="">
            <p:pic>
              <p:nvPicPr>
                <p:cNvPr id="9" name="インク 8">
                  <a:extLst>
                    <a:ext uri="{FF2B5EF4-FFF2-40B4-BE49-F238E27FC236}">
                      <a16:creationId xmlns:a16="http://schemas.microsoft.com/office/drawing/2014/main" id="{5A135442-461A-9CBA-8BC2-9B7B7A1CB66A}"/>
                    </a:ext>
                  </a:extLst>
                </p:cNvPr>
                <p:cNvPicPr/>
                <p:nvPr/>
              </p:nvPicPr>
              <p:blipFill>
                <a:blip r:embed="rId10"/>
                <a:stretch>
                  <a:fillRect/>
                </a:stretch>
              </p:blipFill>
              <p:spPr>
                <a:xfrm>
                  <a:off x="7900200" y="4745160"/>
                  <a:ext cx="25272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インク 9">
                  <a:extLst>
                    <a:ext uri="{FF2B5EF4-FFF2-40B4-BE49-F238E27FC236}">
                      <a16:creationId xmlns:a16="http://schemas.microsoft.com/office/drawing/2014/main" id="{C180392E-9D8D-7A8A-EDC1-727EB36C7E05}"/>
                    </a:ext>
                  </a:extLst>
                </p14:cNvPr>
                <p14:cNvContentPartPr/>
                <p14:nvPr/>
              </p14:nvContentPartPr>
              <p14:xfrm>
                <a:off x="7886520" y="5028480"/>
                <a:ext cx="226800" cy="360"/>
              </p14:xfrm>
            </p:contentPart>
          </mc:Choice>
          <mc:Fallback xmlns="">
            <p:pic>
              <p:nvPicPr>
                <p:cNvPr id="10" name="インク 9">
                  <a:extLst>
                    <a:ext uri="{FF2B5EF4-FFF2-40B4-BE49-F238E27FC236}">
                      <a16:creationId xmlns:a16="http://schemas.microsoft.com/office/drawing/2014/main" id="{C180392E-9D8D-7A8A-EDC1-727EB36C7E05}"/>
                    </a:ext>
                  </a:extLst>
                </p:cNvPr>
                <p:cNvPicPr/>
                <p:nvPr/>
              </p:nvPicPr>
              <p:blipFill>
                <a:blip r:embed="rId12"/>
                <a:stretch>
                  <a:fillRect/>
                </a:stretch>
              </p:blipFill>
              <p:spPr>
                <a:xfrm>
                  <a:off x="7877520" y="5019480"/>
                  <a:ext cx="244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インク 10">
                  <a:extLst>
                    <a:ext uri="{FF2B5EF4-FFF2-40B4-BE49-F238E27FC236}">
                      <a16:creationId xmlns:a16="http://schemas.microsoft.com/office/drawing/2014/main" id="{27DA0A74-5E51-696F-EB21-4D952D761454}"/>
                    </a:ext>
                  </a:extLst>
                </p14:cNvPr>
                <p14:cNvContentPartPr/>
                <p14:nvPr/>
              </p14:nvContentPartPr>
              <p14:xfrm>
                <a:off x="8461080" y="4868640"/>
                <a:ext cx="202680" cy="360"/>
              </p14:xfrm>
            </p:contentPart>
          </mc:Choice>
          <mc:Fallback xmlns="">
            <p:pic>
              <p:nvPicPr>
                <p:cNvPr id="11" name="インク 10">
                  <a:extLst>
                    <a:ext uri="{FF2B5EF4-FFF2-40B4-BE49-F238E27FC236}">
                      <a16:creationId xmlns:a16="http://schemas.microsoft.com/office/drawing/2014/main" id="{27DA0A74-5E51-696F-EB21-4D952D761454}"/>
                    </a:ext>
                  </a:extLst>
                </p:cNvPr>
                <p:cNvPicPr/>
                <p:nvPr/>
              </p:nvPicPr>
              <p:blipFill>
                <a:blip r:embed="rId14"/>
                <a:stretch>
                  <a:fillRect/>
                </a:stretch>
              </p:blipFill>
              <p:spPr>
                <a:xfrm>
                  <a:off x="8452080" y="4859640"/>
                  <a:ext cx="220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インク 11">
                  <a:extLst>
                    <a:ext uri="{FF2B5EF4-FFF2-40B4-BE49-F238E27FC236}">
                      <a16:creationId xmlns:a16="http://schemas.microsoft.com/office/drawing/2014/main" id="{7613B55C-715B-B6EB-5B47-DBA467170A08}"/>
                    </a:ext>
                  </a:extLst>
                </p14:cNvPr>
                <p14:cNvContentPartPr/>
                <p14:nvPr/>
              </p14:nvContentPartPr>
              <p14:xfrm>
                <a:off x="8435160" y="4731120"/>
                <a:ext cx="253800" cy="502200"/>
              </p14:xfrm>
            </p:contentPart>
          </mc:Choice>
          <mc:Fallback xmlns="">
            <p:pic>
              <p:nvPicPr>
                <p:cNvPr id="12" name="インク 11">
                  <a:extLst>
                    <a:ext uri="{FF2B5EF4-FFF2-40B4-BE49-F238E27FC236}">
                      <a16:creationId xmlns:a16="http://schemas.microsoft.com/office/drawing/2014/main" id="{7613B55C-715B-B6EB-5B47-DBA467170A08}"/>
                    </a:ext>
                  </a:extLst>
                </p:cNvPr>
                <p:cNvPicPr/>
                <p:nvPr/>
              </p:nvPicPr>
              <p:blipFill>
                <a:blip r:embed="rId16"/>
                <a:stretch>
                  <a:fillRect/>
                </a:stretch>
              </p:blipFill>
              <p:spPr>
                <a:xfrm>
                  <a:off x="8426160" y="4722480"/>
                  <a:ext cx="271440" cy="519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インク 13">
                  <a:extLst>
                    <a:ext uri="{FF2B5EF4-FFF2-40B4-BE49-F238E27FC236}">
                      <a16:creationId xmlns:a16="http://schemas.microsoft.com/office/drawing/2014/main" id="{E9FD4932-77C0-0C96-394A-76635E6D908B}"/>
                    </a:ext>
                  </a:extLst>
                </p14:cNvPr>
                <p14:cNvContentPartPr/>
                <p14:nvPr/>
              </p14:nvContentPartPr>
              <p14:xfrm>
                <a:off x="8705160" y="4731120"/>
                <a:ext cx="209880" cy="161640"/>
              </p14:xfrm>
            </p:contentPart>
          </mc:Choice>
          <mc:Fallback xmlns="">
            <p:pic>
              <p:nvPicPr>
                <p:cNvPr id="14" name="インク 13">
                  <a:extLst>
                    <a:ext uri="{FF2B5EF4-FFF2-40B4-BE49-F238E27FC236}">
                      <a16:creationId xmlns:a16="http://schemas.microsoft.com/office/drawing/2014/main" id="{E9FD4932-77C0-0C96-394A-76635E6D908B}"/>
                    </a:ext>
                  </a:extLst>
                </p:cNvPr>
                <p:cNvPicPr/>
                <p:nvPr/>
              </p:nvPicPr>
              <p:blipFill>
                <a:blip r:embed="rId18"/>
                <a:stretch>
                  <a:fillRect/>
                </a:stretch>
              </p:blipFill>
              <p:spPr>
                <a:xfrm>
                  <a:off x="8696160" y="4722480"/>
                  <a:ext cx="2275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インク 14">
                  <a:extLst>
                    <a:ext uri="{FF2B5EF4-FFF2-40B4-BE49-F238E27FC236}">
                      <a16:creationId xmlns:a16="http://schemas.microsoft.com/office/drawing/2014/main" id="{6CCA4E2D-CFB5-9222-A708-E9002AA0A186}"/>
                    </a:ext>
                  </a:extLst>
                </p14:cNvPr>
                <p14:cNvContentPartPr/>
                <p14:nvPr/>
              </p14:nvContentPartPr>
              <p14:xfrm>
                <a:off x="8960400" y="5007600"/>
                <a:ext cx="766440" cy="113040"/>
              </p14:xfrm>
            </p:contentPart>
          </mc:Choice>
          <mc:Fallback xmlns="">
            <p:pic>
              <p:nvPicPr>
                <p:cNvPr id="15" name="インク 14">
                  <a:extLst>
                    <a:ext uri="{FF2B5EF4-FFF2-40B4-BE49-F238E27FC236}">
                      <a16:creationId xmlns:a16="http://schemas.microsoft.com/office/drawing/2014/main" id="{6CCA4E2D-CFB5-9222-A708-E9002AA0A186}"/>
                    </a:ext>
                  </a:extLst>
                </p:cNvPr>
                <p:cNvPicPr/>
                <p:nvPr/>
              </p:nvPicPr>
              <p:blipFill>
                <a:blip r:embed="rId20"/>
                <a:stretch>
                  <a:fillRect/>
                </a:stretch>
              </p:blipFill>
              <p:spPr>
                <a:xfrm>
                  <a:off x="8951400" y="4998600"/>
                  <a:ext cx="784080" cy="130680"/>
                </a:xfrm>
                <a:prstGeom prst="rect">
                  <a:avLst/>
                </a:prstGeom>
              </p:spPr>
            </p:pic>
          </mc:Fallback>
        </mc:AlternateContent>
      </p:grpSp>
    </p:spTree>
    <p:extLst>
      <p:ext uri="{BB962C8B-B14F-4D97-AF65-F5344CB8AC3E}">
        <p14:creationId xmlns:p14="http://schemas.microsoft.com/office/powerpoint/2010/main" val="292437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D0C56-199B-634F-65AD-5F99D76C426B}"/>
              </a:ext>
            </a:extLst>
          </p:cNvPr>
          <p:cNvSpPr>
            <a:spLocks noGrp="1"/>
          </p:cNvSpPr>
          <p:nvPr>
            <p:ph type="title"/>
          </p:nvPr>
        </p:nvSpPr>
        <p:spPr/>
        <p:txBody>
          <a:bodyPr/>
          <a:lstStyle/>
          <a:p>
            <a:r>
              <a:rPr kumimoji="1" lang="ja-JP" altLang="en-US" dirty="0"/>
              <a:t>天気予報</a:t>
            </a:r>
            <a:r>
              <a:rPr kumimoji="1" lang="en-US" altLang="ja-JP" dirty="0"/>
              <a:t>API</a:t>
            </a:r>
            <a:endParaRPr kumimoji="1" lang="ja-JP" altLang="en-US" dirty="0"/>
          </a:p>
        </p:txBody>
      </p:sp>
      <p:sp>
        <p:nvSpPr>
          <p:cNvPr id="3" name="コンテンツ プレースホルダー 2">
            <a:extLst>
              <a:ext uri="{FF2B5EF4-FFF2-40B4-BE49-F238E27FC236}">
                <a16:creationId xmlns:a16="http://schemas.microsoft.com/office/drawing/2014/main" id="{1313DFF5-F7D9-99C5-E7B3-89CEAAEEE02A}"/>
              </a:ext>
            </a:extLst>
          </p:cNvPr>
          <p:cNvSpPr>
            <a:spLocks noGrp="1"/>
          </p:cNvSpPr>
          <p:nvPr>
            <p:ph idx="1"/>
          </p:nvPr>
        </p:nvSpPr>
        <p:spPr>
          <a:xfrm>
            <a:off x="1261872" y="1828800"/>
            <a:ext cx="8595360" cy="5029200"/>
          </a:xfrm>
          <a:solidFill>
            <a:schemeClr val="tx1"/>
          </a:solidFill>
        </p:spPr>
        <p:txBody>
          <a:bodyPr/>
          <a:lstStyle/>
          <a:p>
            <a:pPr marL="0" indent="0">
              <a:buNone/>
            </a:pPr>
            <a:r>
              <a:rPr lang="en-US" altLang="ja-JP" b="0" dirty="0">
                <a:solidFill>
                  <a:srgbClr val="C586C0"/>
                </a:solidFill>
                <a:effectLst/>
                <a:latin typeface="Consolas" panose="020B0609020204030204" pitchFamily="49" charset="0"/>
              </a:rPr>
              <a:t>import</a:t>
            </a:r>
            <a:r>
              <a:rPr lang="en-US" altLang="ja-JP" b="0" dirty="0">
                <a:solidFill>
                  <a:srgbClr val="CCCCCC"/>
                </a:solidFill>
                <a:effectLst/>
                <a:latin typeface="Consolas" panose="020B0609020204030204" pitchFamily="49" charset="0"/>
              </a:rPr>
              <a:t> </a:t>
            </a:r>
            <a:r>
              <a:rPr lang="en-US" altLang="ja-JP" b="0" dirty="0">
                <a:solidFill>
                  <a:srgbClr val="4EC9B0"/>
                </a:solidFill>
                <a:effectLst/>
                <a:latin typeface="Consolas" panose="020B0609020204030204" pitchFamily="49" charset="0"/>
              </a:rPr>
              <a:t>requests</a:t>
            </a:r>
            <a:endParaRPr lang="en-US" altLang="ja-JP" b="0" dirty="0">
              <a:solidFill>
                <a:srgbClr val="CCCCCC"/>
              </a:solidFill>
              <a:effectLst/>
              <a:latin typeface="Consolas" panose="020B0609020204030204" pitchFamily="49" charset="0"/>
            </a:endParaRPr>
          </a:p>
          <a:p>
            <a:pPr marL="0" indent="0">
              <a:buNone/>
            </a:pPr>
            <a:r>
              <a:rPr lang="en-US" altLang="ja-JP" b="0" dirty="0">
                <a:solidFill>
                  <a:srgbClr val="C586C0"/>
                </a:solidFill>
                <a:effectLst/>
                <a:latin typeface="Consolas" panose="020B0609020204030204" pitchFamily="49" charset="0"/>
              </a:rPr>
              <a:t>import</a:t>
            </a:r>
            <a:r>
              <a:rPr lang="en-US" altLang="ja-JP" b="0" dirty="0">
                <a:solidFill>
                  <a:srgbClr val="CCCCCC"/>
                </a:solidFill>
                <a:effectLst/>
                <a:latin typeface="Consolas" panose="020B0609020204030204" pitchFamily="49" charset="0"/>
              </a:rPr>
              <a:t> </a:t>
            </a:r>
            <a:r>
              <a:rPr lang="en-US" altLang="ja-JP" b="0" dirty="0" err="1">
                <a:solidFill>
                  <a:srgbClr val="4EC9B0"/>
                </a:solidFill>
                <a:effectLst/>
                <a:latin typeface="Consolas" panose="020B0609020204030204" pitchFamily="49" charset="0"/>
              </a:rPr>
              <a:t>json</a:t>
            </a:r>
            <a:endParaRPr lang="en-US" altLang="ja-JP" b="0" dirty="0">
              <a:solidFill>
                <a:srgbClr val="CCCCCC"/>
              </a:solidFill>
              <a:effectLst/>
              <a:latin typeface="Consolas" panose="020B0609020204030204" pitchFamily="49" charset="0"/>
            </a:endParaRPr>
          </a:p>
          <a:p>
            <a:pPr marL="0" indent="0">
              <a:buNone/>
            </a:pPr>
            <a:r>
              <a:rPr lang="en-US" altLang="ja-JP" b="0" dirty="0">
                <a:solidFill>
                  <a:srgbClr val="6A9955"/>
                </a:solidFill>
                <a:effectLst/>
                <a:latin typeface="Consolas" panose="020B0609020204030204" pitchFamily="49" charset="0"/>
              </a:rPr>
              <a:t>#</a:t>
            </a:r>
            <a:r>
              <a:rPr lang="ja-JP" altLang="en-US" b="0" dirty="0">
                <a:solidFill>
                  <a:srgbClr val="6A9955"/>
                </a:solidFill>
                <a:effectLst/>
                <a:latin typeface="Consolas" panose="020B0609020204030204" pitchFamily="49" charset="0"/>
              </a:rPr>
              <a:t>先ほどコピーしたリンク</a:t>
            </a:r>
            <a:endParaRPr lang="ja-JP" altLang="en-US" b="0" dirty="0">
              <a:solidFill>
                <a:srgbClr val="CCCCCC"/>
              </a:solidFill>
              <a:effectLst/>
              <a:latin typeface="Consolas" panose="020B0609020204030204" pitchFamily="49" charset="0"/>
            </a:endParaRPr>
          </a:p>
          <a:p>
            <a:pPr marL="0" indent="0">
              <a:buNone/>
            </a:pPr>
            <a:r>
              <a:rPr lang="en-US" altLang="ja-JP" b="0" dirty="0" err="1">
                <a:solidFill>
                  <a:srgbClr val="9CDCFE"/>
                </a:solidFill>
                <a:effectLst/>
                <a:latin typeface="Consolas" panose="020B0609020204030204" pitchFamily="49" charset="0"/>
              </a:rPr>
              <a:t>url</a:t>
            </a:r>
            <a:r>
              <a:rPr lang="en-US" altLang="ja-JP" b="0">
                <a:solidFill>
                  <a:srgbClr val="CCCCCC"/>
                </a:solidFill>
                <a:effectLst/>
                <a:latin typeface="Consolas" panose="020B0609020204030204" pitchFamily="49" charset="0"/>
              </a:rPr>
              <a:t> </a:t>
            </a:r>
            <a:r>
              <a:rPr lang="en-US" altLang="ja-JP" b="0">
                <a:solidFill>
                  <a:srgbClr val="D4D4D4"/>
                </a:solidFill>
                <a:effectLst/>
                <a:latin typeface="Consolas" panose="020B0609020204030204" pitchFamily="49" charset="0"/>
              </a:rPr>
              <a:t>=</a:t>
            </a:r>
            <a:endParaRPr lang="en-US" altLang="ja-JP" b="0" dirty="0">
              <a:solidFill>
                <a:srgbClr val="CE9178"/>
              </a:solidFill>
              <a:effectLst/>
              <a:latin typeface="Consolas" panose="020B0609020204030204" pitchFamily="49" charset="0"/>
            </a:endParaRPr>
          </a:p>
          <a:p>
            <a:pPr marL="0" indent="0">
              <a:buNone/>
            </a:pPr>
            <a:r>
              <a:rPr lang="en-US" altLang="ja-JP" b="0" dirty="0">
                <a:solidFill>
                  <a:srgbClr val="9CDCFE"/>
                </a:solidFill>
                <a:effectLst/>
                <a:latin typeface="Consolas" panose="020B0609020204030204" pitchFamily="49" charset="0"/>
              </a:rPr>
              <a:t>response</a:t>
            </a:r>
            <a:r>
              <a:rPr lang="en-US" altLang="ja-JP" b="0" dirty="0">
                <a:solidFill>
                  <a:srgbClr val="CCCCCC"/>
                </a:solidFill>
                <a:effectLst/>
                <a:latin typeface="Consolas" panose="020B0609020204030204" pitchFamily="49" charset="0"/>
              </a:rPr>
              <a:t> </a:t>
            </a:r>
            <a:r>
              <a:rPr lang="en-US" altLang="ja-JP" b="0" dirty="0">
                <a:solidFill>
                  <a:srgbClr val="D4D4D4"/>
                </a:solidFill>
                <a:effectLst/>
                <a:latin typeface="Consolas" panose="020B0609020204030204" pitchFamily="49" charset="0"/>
              </a:rPr>
              <a:t>=</a:t>
            </a:r>
            <a:r>
              <a:rPr lang="en-US" altLang="ja-JP" b="0" dirty="0">
                <a:solidFill>
                  <a:srgbClr val="CCCCCC"/>
                </a:solidFill>
                <a:effectLst/>
                <a:latin typeface="Consolas" panose="020B0609020204030204" pitchFamily="49" charset="0"/>
              </a:rPr>
              <a:t> </a:t>
            </a:r>
            <a:r>
              <a:rPr lang="en-US" altLang="ja-JP" b="0" dirty="0" err="1">
                <a:solidFill>
                  <a:srgbClr val="4EC9B0"/>
                </a:solidFill>
                <a:effectLst/>
                <a:latin typeface="Consolas" panose="020B0609020204030204" pitchFamily="49" charset="0"/>
              </a:rPr>
              <a:t>requests</a:t>
            </a:r>
            <a:r>
              <a:rPr lang="en-US" altLang="ja-JP" b="0" dirty="0" err="1">
                <a:solidFill>
                  <a:srgbClr val="CCCCCC"/>
                </a:solidFill>
                <a:effectLst/>
                <a:latin typeface="Consolas" panose="020B0609020204030204" pitchFamily="49" charset="0"/>
              </a:rPr>
              <a:t>.</a:t>
            </a:r>
            <a:r>
              <a:rPr lang="en-US" altLang="ja-JP" b="0" dirty="0" err="1">
                <a:solidFill>
                  <a:srgbClr val="DCDCAA"/>
                </a:solidFill>
                <a:effectLst/>
                <a:latin typeface="Consolas" panose="020B0609020204030204" pitchFamily="49" charset="0"/>
              </a:rPr>
              <a:t>get</a:t>
            </a:r>
            <a:r>
              <a:rPr lang="en-US" altLang="ja-JP" b="0" dirty="0">
                <a:solidFill>
                  <a:srgbClr val="CCCCCC"/>
                </a:solidFill>
                <a:effectLst/>
                <a:latin typeface="Consolas" panose="020B0609020204030204" pitchFamily="49" charset="0"/>
              </a:rPr>
              <a:t>(</a:t>
            </a:r>
            <a:r>
              <a:rPr lang="en-US" altLang="ja-JP" b="0" dirty="0" err="1">
                <a:solidFill>
                  <a:srgbClr val="9CDCFE"/>
                </a:solidFill>
                <a:effectLst/>
                <a:latin typeface="Consolas" panose="020B0609020204030204" pitchFamily="49" charset="0"/>
              </a:rPr>
              <a:t>url</a:t>
            </a:r>
            <a:r>
              <a:rPr lang="en-US" altLang="ja-JP" b="0" dirty="0">
                <a:solidFill>
                  <a:srgbClr val="CCCCCC"/>
                </a:solidFill>
                <a:effectLst/>
                <a:latin typeface="Consolas" panose="020B0609020204030204" pitchFamily="49" charset="0"/>
              </a:rPr>
              <a:t>)</a:t>
            </a:r>
          </a:p>
          <a:p>
            <a:pPr marL="0" indent="0">
              <a:buNone/>
            </a:pPr>
            <a:r>
              <a:rPr lang="en-US" altLang="ja-JP" b="0" dirty="0">
                <a:solidFill>
                  <a:srgbClr val="9CDCFE"/>
                </a:solidFill>
                <a:effectLst/>
                <a:latin typeface="Consolas" panose="020B0609020204030204" pitchFamily="49" charset="0"/>
              </a:rPr>
              <a:t>weather</a:t>
            </a:r>
            <a:r>
              <a:rPr lang="en-US" altLang="ja-JP" b="0" dirty="0">
                <a:solidFill>
                  <a:srgbClr val="CCCCCC"/>
                </a:solidFill>
                <a:effectLst/>
                <a:latin typeface="Consolas" panose="020B0609020204030204" pitchFamily="49" charset="0"/>
              </a:rPr>
              <a:t> </a:t>
            </a:r>
            <a:r>
              <a:rPr lang="en-US" altLang="ja-JP" b="0" dirty="0">
                <a:solidFill>
                  <a:srgbClr val="D4D4D4"/>
                </a:solidFill>
                <a:effectLst/>
                <a:latin typeface="Consolas" panose="020B0609020204030204" pitchFamily="49" charset="0"/>
              </a:rPr>
              <a:t>=</a:t>
            </a:r>
            <a:r>
              <a:rPr lang="en-US" altLang="ja-JP" b="0" dirty="0">
                <a:solidFill>
                  <a:srgbClr val="CCCCCC"/>
                </a:solidFill>
                <a:effectLst/>
                <a:latin typeface="Consolas" panose="020B0609020204030204" pitchFamily="49" charset="0"/>
              </a:rPr>
              <a:t> </a:t>
            </a:r>
            <a:r>
              <a:rPr lang="en-US" altLang="ja-JP" b="0" dirty="0" err="1">
                <a:solidFill>
                  <a:srgbClr val="9CDCFE"/>
                </a:solidFill>
                <a:effectLst/>
                <a:latin typeface="Consolas" panose="020B0609020204030204" pitchFamily="49" charset="0"/>
              </a:rPr>
              <a:t>response</a:t>
            </a:r>
            <a:r>
              <a:rPr lang="en-US" altLang="ja-JP" b="0" dirty="0" err="1">
                <a:solidFill>
                  <a:srgbClr val="CCCCCC"/>
                </a:solidFill>
                <a:effectLst/>
                <a:latin typeface="Consolas" panose="020B0609020204030204" pitchFamily="49" charset="0"/>
              </a:rPr>
              <a:t>.</a:t>
            </a:r>
            <a:r>
              <a:rPr lang="en-US" altLang="ja-JP" b="0" dirty="0" err="1">
                <a:solidFill>
                  <a:srgbClr val="DCDCAA"/>
                </a:solidFill>
                <a:effectLst/>
                <a:latin typeface="Consolas" panose="020B0609020204030204" pitchFamily="49" charset="0"/>
              </a:rPr>
              <a:t>json</a:t>
            </a:r>
            <a:r>
              <a:rPr lang="en-US" altLang="ja-JP" b="0" dirty="0">
                <a:solidFill>
                  <a:srgbClr val="CCCCCC"/>
                </a:solidFill>
                <a:effectLst/>
                <a:latin typeface="Consolas" panose="020B0609020204030204" pitchFamily="49" charset="0"/>
              </a:rPr>
              <a:t>()</a:t>
            </a:r>
          </a:p>
          <a:p>
            <a:pPr marL="0" indent="0">
              <a:buNone/>
            </a:pPr>
            <a:r>
              <a:rPr lang="en-US" altLang="ja-JP" b="0" dirty="0">
                <a:solidFill>
                  <a:srgbClr val="DCDCAA"/>
                </a:solidFill>
                <a:effectLst/>
                <a:latin typeface="Consolas" panose="020B0609020204030204" pitchFamily="49" charset="0"/>
              </a:rPr>
              <a:t>print</a:t>
            </a:r>
            <a:r>
              <a:rPr lang="en-US" altLang="ja-JP" b="0" dirty="0">
                <a:solidFill>
                  <a:srgbClr val="CCCCCC"/>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weather</a:t>
            </a:r>
            <a:r>
              <a:rPr lang="en-US" altLang="ja-JP" b="0" dirty="0">
                <a:solidFill>
                  <a:srgbClr val="CCCCCC"/>
                </a:solidFill>
                <a:effectLst/>
                <a:latin typeface="Consolas" panose="020B0609020204030204" pitchFamily="49" charset="0"/>
              </a:rPr>
              <a:t>)</a:t>
            </a:r>
          </a:p>
          <a:p>
            <a:pPr marL="0" indent="0">
              <a:buNone/>
            </a:pPr>
            <a:endParaRPr lang="en-US" altLang="ja-JP" b="0" dirty="0">
              <a:solidFill>
                <a:srgbClr val="CCCCCC"/>
              </a:solidFill>
              <a:effectLst/>
              <a:latin typeface="Consolas" panose="020B0609020204030204" pitchFamily="49" charset="0"/>
            </a:endParaRPr>
          </a:p>
          <a:p>
            <a:pPr marL="0" indent="0">
              <a:buNone/>
            </a:pPr>
            <a:endParaRPr kumimoji="1" lang="ja-JP" altLang="en-US" dirty="0"/>
          </a:p>
        </p:txBody>
      </p:sp>
    </p:spTree>
    <p:extLst>
      <p:ext uri="{BB962C8B-B14F-4D97-AF65-F5344CB8AC3E}">
        <p14:creationId xmlns:p14="http://schemas.microsoft.com/office/powerpoint/2010/main" val="2693476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320511-E10C-8BD6-19F5-5B0A51798B4D}"/>
              </a:ext>
            </a:extLst>
          </p:cNvPr>
          <p:cNvSpPr>
            <a:spLocks noGrp="1"/>
          </p:cNvSpPr>
          <p:nvPr>
            <p:ph type="title"/>
          </p:nvPr>
        </p:nvSpPr>
        <p:spPr/>
        <p:txBody>
          <a:bodyPr/>
          <a:lstStyle/>
          <a:p>
            <a:r>
              <a:rPr kumimoji="1" lang="ja-JP" altLang="en-US" dirty="0"/>
              <a:t>天気予報</a:t>
            </a:r>
            <a:r>
              <a:rPr lang="en-US" altLang="ja-JP" dirty="0"/>
              <a:t>API</a:t>
            </a:r>
            <a:endParaRPr kumimoji="1" lang="ja-JP" altLang="en-US" dirty="0"/>
          </a:p>
        </p:txBody>
      </p:sp>
      <p:sp>
        <p:nvSpPr>
          <p:cNvPr id="3" name="コンテンツ プレースホルダー 2">
            <a:extLst>
              <a:ext uri="{FF2B5EF4-FFF2-40B4-BE49-F238E27FC236}">
                <a16:creationId xmlns:a16="http://schemas.microsoft.com/office/drawing/2014/main" id="{D0F53499-2852-9BF3-2D44-A6C0ED758FD4}"/>
              </a:ext>
            </a:extLst>
          </p:cNvPr>
          <p:cNvSpPr>
            <a:spLocks noGrp="1"/>
          </p:cNvSpPr>
          <p:nvPr>
            <p:ph idx="1"/>
          </p:nvPr>
        </p:nvSpPr>
        <p:spPr/>
        <p:txBody>
          <a:bodyPr/>
          <a:lstStyle/>
          <a:p>
            <a:pPr marL="0" indent="0">
              <a:buNone/>
            </a:pPr>
            <a:r>
              <a:rPr kumimoji="1" lang="en-US" altLang="ja-JP" dirty="0"/>
              <a:t>Json</a:t>
            </a:r>
            <a:r>
              <a:rPr kumimoji="1" lang="ja-JP" altLang="en-US" dirty="0"/>
              <a:t>方式でデータを出力←扱いづらい！！</a:t>
            </a:r>
            <a:endParaRPr kumimoji="1" lang="en-US" altLang="ja-JP" dirty="0"/>
          </a:p>
          <a:p>
            <a:pPr marL="0" indent="0">
              <a:buNone/>
            </a:pPr>
            <a:r>
              <a:rPr lang="en-US" altLang="ja-JP" dirty="0"/>
              <a:t>※</a:t>
            </a:r>
            <a:r>
              <a:rPr lang="en-US" altLang="ja-JP" dirty="0" err="1"/>
              <a:t>json:javascript</a:t>
            </a:r>
            <a:r>
              <a:rPr lang="ja-JP" altLang="en-US" dirty="0"/>
              <a:t>のオブジェクト形式のデータ</a:t>
            </a:r>
            <a:endParaRPr kumimoji="1" lang="en-US" altLang="ja-JP" dirty="0"/>
          </a:p>
          <a:p>
            <a:pPr marL="0" indent="0">
              <a:buNone/>
            </a:pPr>
            <a:r>
              <a:rPr lang="ja-JP" altLang="en-US" dirty="0"/>
              <a:t>データを加工してグラフにする</a:t>
            </a:r>
            <a:endParaRPr lang="en-US" altLang="ja-JP" dirty="0"/>
          </a:p>
          <a:p>
            <a:pPr marL="0" indent="0">
              <a:buNone/>
            </a:pPr>
            <a:r>
              <a:rPr lang="ja-JP" altLang="en-US" dirty="0"/>
              <a:t>グラフを作るライブラリ「</a:t>
            </a:r>
            <a:r>
              <a:rPr lang="en-US" altLang="ja-JP" dirty="0"/>
              <a:t>matplotlib</a:t>
            </a:r>
            <a:r>
              <a:rPr lang="ja-JP" altLang="en-US" dirty="0"/>
              <a:t>」をインストール</a:t>
            </a:r>
            <a:endParaRPr lang="en-US" altLang="ja-JP" dirty="0"/>
          </a:p>
          <a:p>
            <a:pPr marL="0" indent="0">
              <a:buNone/>
            </a:pPr>
            <a:r>
              <a:rPr kumimoji="1" lang="ja-JP" altLang="en-US" dirty="0"/>
              <a:t>コマンドプロンプトで以下を実行</a:t>
            </a:r>
            <a:endParaRPr kumimoji="1" lang="en-US" altLang="ja-JP" dirty="0"/>
          </a:p>
          <a:p>
            <a:pPr marL="0" indent="0">
              <a:buNone/>
            </a:pPr>
            <a:r>
              <a:rPr kumimoji="1" lang="en-US" altLang="ja-JP" dirty="0"/>
              <a:t>pip install matplotlib</a:t>
            </a:r>
            <a:endParaRPr kumimoji="1" lang="ja-JP" altLang="en-US" dirty="0"/>
          </a:p>
          <a:p>
            <a:pPr marL="0" indent="0">
              <a:buNone/>
            </a:pPr>
            <a:endParaRPr kumimoji="1" lang="ja-JP" altLang="en-US" dirty="0"/>
          </a:p>
        </p:txBody>
      </p:sp>
    </p:spTree>
    <p:extLst>
      <p:ext uri="{BB962C8B-B14F-4D97-AF65-F5344CB8AC3E}">
        <p14:creationId xmlns:p14="http://schemas.microsoft.com/office/powerpoint/2010/main" val="4230567255"/>
      </p:ext>
    </p:extLst>
  </p:cSld>
  <p:clrMapOvr>
    <a:masterClrMapping/>
  </p:clrMapOvr>
</p:sld>
</file>

<file path=ppt/theme/theme1.xml><?xml version="1.0" encoding="utf-8"?>
<a:theme xmlns:a="http://schemas.openxmlformats.org/drawingml/2006/main" name="ビュー">
  <a:themeElements>
    <a:clrScheme name="ビュー">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ビュー">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ビュー">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ビュー</Template>
  <TotalTime>944</TotalTime>
  <Words>411</Words>
  <Application>Microsoft Office PowerPoint</Application>
  <PresentationFormat>ワイド画面</PresentationFormat>
  <Paragraphs>54</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Arial</vt:lpstr>
      <vt:lpstr>Century Schoolbook</vt:lpstr>
      <vt:lpstr>Consolas</vt:lpstr>
      <vt:lpstr>Wingdings 2</vt:lpstr>
      <vt:lpstr>ビュー</vt:lpstr>
      <vt:lpstr>API</vt:lpstr>
      <vt:lpstr>目次</vt:lpstr>
      <vt:lpstr>API</vt:lpstr>
      <vt:lpstr>webAPI</vt:lpstr>
      <vt:lpstr>天気予報API</vt:lpstr>
      <vt:lpstr>天気予報API</vt:lpstr>
      <vt:lpstr>天気予報</vt:lpstr>
      <vt:lpstr>天気予報API</vt:lpstr>
      <vt:lpstr>天気予報API</vt:lpstr>
      <vt:lpstr>天気予報API（1/2）</vt:lpstr>
      <vt:lpstr>天気予報API（2/2）</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橋本 葵</dc:creator>
  <cp:lastModifiedBy>橋本 葵</cp:lastModifiedBy>
  <cp:revision>6</cp:revision>
  <dcterms:created xsi:type="dcterms:W3CDTF">2023-07-06T13:32:11Z</dcterms:created>
  <dcterms:modified xsi:type="dcterms:W3CDTF">2023-07-07T13:42:43Z</dcterms:modified>
</cp:coreProperties>
</file>