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7" r:id="rId14"/>
    <p:sldId id="266" r:id="rId15"/>
    <p:sldId id="271" r:id="rId16"/>
    <p:sldId id="273" r:id="rId17"/>
    <p:sldId id="268" r:id="rId18"/>
    <p:sldId id="290" r:id="rId19"/>
    <p:sldId id="272" r:id="rId20"/>
    <p:sldId id="274" r:id="rId21"/>
    <p:sldId id="275" r:id="rId22"/>
    <p:sldId id="276" r:id="rId23"/>
    <p:sldId id="291" r:id="rId24"/>
    <p:sldId id="279" r:id="rId25"/>
    <p:sldId id="278" r:id="rId26"/>
    <p:sldId id="292" r:id="rId27"/>
    <p:sldId id="280" r:id="rId28"/>
    <p:sldId id="281" r:id="rId29"/>
    <p:sldId id="282" r:id="rId30"/>
    <p:sldId id="283" r:id="rId31"/>
    <p:sldId id="293" r:id="rId32"/>
    <p:sldId id="284" r:id="rId33"/>
    <p:sldId id="285" r:id="rId34"/>
    <p:sldId id="286" r:id="rId35"/>
    <p:sldId id="287" r:id="rId36"/>
    <p:sldId id="288" r:id="rId37"/>
    <p:sldId id="289" r:id="rId38"/>
    <p:sldId id="294" r:id="rId39"/>
    <p:sldId id="295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2106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60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6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8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964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8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54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3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24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4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72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F83817-C9E2-40B3-A0FF-D340AE9F6881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DFED66-9857-4744-AD23-AAB01E8B8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99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ja/3/library/tkinter.html" TargetMode="External"/><Relationship Id="rId2" Type="http://schemas.openxmlformats.org/officeDocument/2006/relationships/hyperlink" Target="https://news.mynavi.jp/techplus/article/zeropython-1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64DB2-ED3E-DA47-C93D-5EA3D34B1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ブロック崩し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7D3042-A57B-880E-AC5D-F32586A45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11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BDE9C-EC1D-5D50-AD5E-BF4484D4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ボールを描写（</a:t>
            </a:r>
            <a:r>
              <a:rPr lang="en-US" altLang="ja-JP" sz="6000" dirty="0"/>
              <a:t>2</a:t>
            </a:r>
            <a:r>
              <a:rPr kumimoji="1" lang="en-US" altLang="ja-JP" sz="6000" dirty="0"/>
              <a:t>/4</a:t>
            </a:r>
            <a:r>
              <a:rPr kumimoji="1" lang="ja-JP" altLang="en-US" sz="6000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81F084-3A6D-BB76-888F-CD11902701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ウィンドウ生成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35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C7C59-C912-3DED-872E-8361F7A8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ボールを描写（</a:t>
            </a:r>
            <a:r>
              <a:rPr lang="en-US" altLang="ja-JP" sz="6000" dirty="0"/>
              <a:t>3/4</a:t>
            </a:r>
            <a:r>
              <a:rPr lang="ja-JP" altLang="en-US" sz="6000" dirty="0"/>
              <a:t>）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DD3C89-CADA-1CB6-B434-67CF642E07F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画面を描画する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draw_objects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既存の描画を破棄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4.1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ボールを描画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create_oval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899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8A23E-7799-59E1-4B53-345FE2BB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ボールを描写（</a:t>
            </a:r>
            <a:r>
              <a:rPr lang="en-US" altLang="ja-JP" sz="6000" dirty="0"/>
              <a:t>4/4</a:t>
            </a:r>
            <a:r>
              <a:rPr lang="ja-JP" altLang="en-US" sz="6000" dirty="0"/>
              <a:t>）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F35DE-12B3-3E1E-2A6E-77B45260A8D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ループ処理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draw_objects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016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78CBE-6A46-60A9-C9D6-D84CA444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ボールを描写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B512729-8A22-1882-C40B-D0F00B572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81" y="182880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11756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ABDE1-2243-79D7-7111-316ED7FB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ボールを描写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A011657-B03F-8308-6D78-64F7D01CD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0313" y="842881"/>
            <a:ext cx="5086055" cy="678293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FAE80D-41F1-C2BD-BA8D-62E2B6E2FB34}"/>
              </a:ext>
            </a:extLst>
          </p:cNvPr>
          <p:cNvSpPr txBox="1"/>
          <p:nvPr/>
        </p:nvSpPr>
        <p:spPr>
          <a:xfrm>
            <a:off x="8284191" y="1691322"/>
            <a:ext cx="26459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上下左右の座標を指定して描いている。</a:t>
            </a:r>
            <a:endParaRPr kumimoji="1" lang="en-US" altLang="ja-JP" sz="2800" dirty="0"/>
          </a:p>
          <a:p>
            <a:r>
              <a:rPr kumimoji="1" lang="en-US" altLang="ja-JP" sz="2800" dirty="0"/>
              <a:t>(</a:t>
            </a:r>
            <a:r>
              <a:rPr kumimoji="1" lang="en-US" altLang="ja-JP" sz="2800" dirty="0" err="1"/>
              <a:t>x,y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を中心として半径のずらして座標を指定する。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7832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AC3CD-7C56-126C-7A41-AF7110B2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ボールを動かす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A4586-C304-2F7E-E1F5-695CE6C618A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ボールの移動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move_ball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5.1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仮の変数に移動後の値を記録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dirx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定義した速さ分座標をずらす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5.2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上左右の壁に当たった？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dirx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5.6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移動内容を反映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562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AC3CD-7C56-126C-7A41-AF7110B2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ボールを動かす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A4586-C304-2F7E-E1F5-695CE6C618A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ループ処理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draw_objects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move_ball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追加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#50ms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遅らせて実行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14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AC3CD-7C56-126C-7A41-AF7110B2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ボールを動かす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A4586-C304-2F7E-E1F5-695CE6C6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壁に当たったら？：移動速度に</a:t>
            </a:r>
            <a:r>
              <a:rPr lang="en-US" altLang="ja-JP" sz="3200" dirty="0"/>
              <a:t>-1</a:t>
            </a:r>
            <a:r>
              <a:rPr lang="ja-JP" altLang="en-US" sz="3200" dirty="0"/>
              <a:t>を掛けることで進行座標を逆にする。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Ex</a:t>
            </a:r>
            <a:r>
              <a:rPr lang="ja-JP" altLang="en-US" sz="3200" dirty="0"/>
              <a:t>）１ループで</a:t>
            </a:r>
            <a:r>
              <a:rPr lang="en-US" altLang="ja-JP" sz="3200" dirty="0"/>
              <a:t>15</a:t>
            </a:r>
            <a:r>
              <a:rPr lang="ja-JP" altLang="en-US" sz="3200" dirty="0"/>
              <a:t>進む→</a:t>
            </a:r>
            <a:r>
              <a:rPr lang="en-US" altLang="ja-JP" sz="3200" dirty="0"/>
              <a:t>1</a:t>
            </a:r>
            <a:r>
              <a:rPr lang="ja-JP" altLang="en-US" sz="3200" dirty="0"/>
              <a:t>ループで</a:t>
            </a:r>
            <a:r>
              <a:rPr lang="en-US" altLang="ja-JP" sz="3200" dirty="0"/>
              <a:t>-15</a:t>
            </a:r>
            <a:r>
              <a:rPr lang="ja-JP" altLang="en-US" sz="3200" dirty="0"/>
              <a:t>進む＝逆に進む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4163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AC3CD-7C56-126C-7A41-AF7110B2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ボールを動かす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137DF59-F8B4-D626-C005-051D10EBF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81" y="182880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3443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83F55-1A72-B783-3A8F-9F9F872F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ブロック</a:t>
            </a:r>
            <a:r>
              <a:rPr lang="en-US" altLang="ja-JP" sz="4800" dirty="0"/>
              <a:t>&amp;</a:t>
            </a:r>
            <a:r>
              <a:rPr lang="ja-JP" altLang="en-US" sz="4800" dirty="0"/>
              <a:t>バーを設置する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E86A6-A53B-B522-A9DC-5871910B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画面が</a:t>
            </a:r>
            <a:r>
              <a:rPr kumimoji="1" lang="en-US" altLang="ja-JP" sz="3200" dirty="0"/>
              <a:t>(600,400)</a:t>
            </a:r>
            <a:r>
              <a:rPr kumimoji="1" lang="ja-JP" altLang="en-US" sz="3200" dirty="0"/>
              <a:t>なので</a:t>
            </a:r>
            <a:r>
              <a:rPr kumimoji="1" lang="en-US" altLang="ja-JP" sz="3200" dirty="0"/>
              <a:t>(60,30)</a:t>
            </a:r>
            <a:r>
              <a:rPr kumimoji="1" lang="ja-JP" altLang="en-US" sz="3200" dirty="0"/>
              <a:t>のブロックを</a:t>
            </a:r>
            <a:r>
              <a:rPr kumimoji="1" lang="en-US" altLang="ja-JP" sz="3200" dirty="0"/>
              <a:t>10×5</a:t>
            </a:r>
            <a:r>
              <a:rPr kumimoji="1" lang="ja-JP" altLang="en-US" sz="3200" dirty="0"/>
              <a:t>で設置する。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バーは横幅</a:t>
            </a:r>
            <a:r>
              <a:rPr lang="en-US" altLang="ja-JP" sz="3200" dirty="0"/>
              <a:t>100</a:t>
            </a:r>
            <a:r>
              <a:rPr lang="ja-JP" altLang="en-US" sz="3200" dirty="0"/>
              <a:t>で設置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100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DAACF-1A6C-5C9A-52BB-38B25A23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7042F-9782-07E0-09BD-D7CD295D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事前準備</a:t>
            </a:r>
            <a:endParaRPr kumimoji="1" lang="en-US" altLang="ja-JP" sz="3200" dirty="0"/>
          </a:p>
          <a:p>
            <a:r>
              <a:rPr lang="en-US" altLang="ja-JP" sz="3200" dirty="0" err="1"/>
              <a:t>Tkinter</a:t>
            </a:r>
            <a:endParaRPr lang="en-US" altLang="ja-JP" sz="3200" dirty="0"/>
          </a:p>
          <a:p>
            <a:r>
              <a:rPr lang="ja-JP" altLang="en-US" sz="3200" dirty="0"/>
              <a:t>ブロック崩し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2698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543BF-4917-4A65-01A5-63E0F4CA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ブロック</a:t>
            </a:r>
            <a:r>
              <a:rPr lang="en-US" altLang="ja-JP" sz="4800" dirty="0"/>
              <a:t>&amp;</a:t>
            </a:r>
            <a:r>
              <a:rPr lang="ja-JP" altLang="en-US" sz="4800" dirty="0"/>
              <a:t>バーを設置する</a:t>
            </a:r>
            <a:r>
              <a:rPr lang="en-US" altLang="ja-JP" sz="4800" dirty="0"/>
              <a:t>(1/3)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332B5-E4C0-4EB8-6813-DC6E096D10A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ブロックの情報を扱う変数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ブロックの基本情報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dirx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"diry"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ボールの基本情報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バーの基本情報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95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543BF-4917-4A65-01A5-63E0F4CA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ブロック</a:t>
            </a:r>
            <a:r>
              <a:rPr lang="en-US" altLang="ja-JP" sz="4800" dirty="0"/>
              <a:t>&amp;</a:t>
            </a:r>
            <a:r>
              <a:rPr lang="ja-JP" altLang="en-US" sz="4800" dirty="0"/>
              <a:t>バーを設置する</a:t>
            </a:r>
            <a:r>
              <a:rPr lang="en-US" altLang="ja-JP" sz="4800" dirty="0"/>
              <a:t>(2/3)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332B5-E4C0-4EB8-6813-DC6E096D10A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ゲームの初期化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init_game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b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3.2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ブロックを初期化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977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543BF-4917-4A65-01A5-63E0F4CA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ブロック</a:t>
            </a:r>
            <a:r>
              <a:rPr lang="en-US" altLang="ja-JP" sz="4800" dirty="0"/>
              <a:t>&amp;</a:t>
            </a:r>
            <a:r>
              <a:rPr lang="ja-JP" altLang="en-US" sz="4800" dirty="0"/>
              <a:t>バーを設置する</a:t>
            </a:r>
            <a:r>
              <a:rPr lang="en-US" altLang="ja-JP" sz="4800" dirty="0"/>
              <a:t>(3/3)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332B5-E4C0-4EB8-6813-DC6E096D10A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ループ処理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draw_objects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move_ball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#50ms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遅らせて実行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init_game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追加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ゲームウィンドウを表示</a:t>
            </a:r>
            <a:b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18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543BF-4917-4A65-01A5-63E0F4CA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ブロック</a:t>
            </a:r>
            <a:r>
              <a:rPr lang="en-US" altLang="ja-JP" sz="4800" dirty="0"/>
              <a:t>&amp;</a:t>
            </a:r>
            <a:r>
              <a:rPr lang="ja-JP" altLang="en-US" sz="4800" dirty="0"/>
              <a:t>バーを設置する</a:t>
            </a:r>
            <a:endParaRPr kumimoji="1" lang="ja-JP" altLang="en-US" sz="4800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60BACF5-4915-C93A-B106-0E7FBECA9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81" y="1828800"/>
            <a:ext cx="7739489" cy="435133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2597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A6AD1-D14A-DDE0-A433-C47DCB9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ブロックに当たり判定をつける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E2398D-5EC9-8796-7E60-F0F384E9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ボールの座標を参照してブロックに当たったか判定する。</a:t>
            </a:r>
          </a:p>
        </p:txBody>
      </p:sp>
    </p:spTree>
    <p:extLst>
      <p:ext uri="{BB962C8B-B14F-4D97-AF65-F5344CB8AC3E}">
        <p14:creationId xmlns:p14="http://schemas.microsoft.com/office/powerpoint/2010/main" val="117174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245B4-86BD-FEE3-7766-8EE363F4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ブロックに当たり判定をつける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2FAF8-AEB3-42EA-16B7-4657B23BA7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5.3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ボールがブロックに当たった？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hit_i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hit_i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hit_i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hit_i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148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A6AD1-D14A-DDE0-A433-C47DCB9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ブロックに当たり判定をつける</a:t>
            </a:r>
            <a:endParaRPr kumimoji="1" lang="ja-JP" altLang="en-US" sz="48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BDDE9CC-DCBE-D00B-EC9F-8D7599265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81" y="182880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283691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8051D-075A-2764-3B37-2BE605B5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バーを動かす＆当たり判定をつける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9B4D9-7E87-A555-D639-0FE3174E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ボールの座標を参照してバーに当たったかどうか判定する。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マウスカーソルに合わせてバーが左右するようにマウスイベントを登録する。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955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CDB71-5427-1DC6-B72E-F84D37ED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バーを動かす＆当たり判定をつける（</a:t>
            </a:r>
            <a:r>
              <a:rPr kumimoji="1" lang="en-US" altLang="ja-JP" sz="3600" dirty="0"/>
              <a:t>1/3</a:t>
            </a:r>
            <a:r>
              <a:rPr kumimoji="1" lang="ja-JP" altLang="en-US" sz="3600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A4FC2-EE77-7CA7-04B1-AC1398FB586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5.2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上左右の壁に当たった？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dirx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下の判定をなくす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225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CDB71-5427-1DC6-B72E-F84D37ED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バーを動かす＆当たり判定をつける（</a:t>
            </a:r>
            <a:r>
              <a:rPr lang="en-US" altLang="ja-JP" sz="3600" dirty="0"/>
              <a:t>2</a:t>
            </a:r>
            <a:r>
              <a:rPr kumimoji="1" lang="en-US" altLang="ja-JP" sz="3600" dirty="0"/>
              <a:t>/3</a:t>
            </a:r>
            <a:r>
              <a:rPr kumimoji="1" lang="ja-JP" altLang="en-US" sz="3600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A4FC2-EE77-7CA7-04B1-AC1398FB586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5.4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プレイヤーの操作するバーに当たった？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380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DAACF-1A6C-5C9A-52BB-38B25A23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7042F-9782-07E0-09BD-D7CD295D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ブロック崩し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/>
              <a:t>　・ウィンドウを作成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・ボールを描画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・ボールを動かす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・ブロック＆バー設置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・ブロックに当たり判定をつける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・バーに当たり判定をつける＆動かす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・</a:t>
            </a:r>
            <a:r>
              <a:rPr lang="en-US" altLang="ja-JP" sz="2800" dirty="0"/>
              <a:t>game over</a:t>
            </a:r>
            <a:endParaRPr kumimoji="1" lang="ja-JP" altLang="en-US" sz="28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49729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CDB71-5427-1DC6-B72E-F84D37ED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バーを動かす＆当たり判定をつける（</a:t>
            </a:r>
            <a:r>
              <a:rPr lang="en-US" altLang="ja-JP" sz="3600" dirty="0"/>
              <a:t>3</a:t>
            </a:r>
            <a:r>
              <a:rPr kumimoji="1" lang="en-US" altLang="ja-JP" sz="3600" dirty="0"/>
              <a:t>/3</a:t>
            </a:r>
            <a:r>
              <a:rPr kumimoji="1" lang="ja-JP" altLang="en-US" sz="3600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A4FC2-EE77-7CA7-04B1-AC1398FB586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7.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マウスイベントの処理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motion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マウスポインタの移動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マウスイベントを登録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'&lt;Motion&gt;'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motion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7991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8051D-075A-2764-3B37-2BE605B5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バーを動かす＆当たり判定をつける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14BF6A7-0DAF-5457-8F0C-45BE40852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81" y="182880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6011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7F9EB-211E-E7E2-9E1C-FD361CAF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Game</a:t>
            </a:r>
            <a:r>
              <a:rPr lang="ja-JP" altLang="en-US" sz="6000" dirty="0"/>
              <a:t> </a:t>
            </a:r>
            <a:r>
              <a:rPr lang="en-US" altLang="ja-JP" sz="6000" dirty="0"/>
              <a:t>over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375CAB-6ED6-CB1C-1CDB-DFAB822A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ボールが地面についてしまった</a:t>
            </a:r>
            <a:r>
              <a:rPr kumimoji="1" lang="en-US" altLang="ja-JP" sz="3200" dirty="0"/>
              <a:t>(b</a:t>
            </a:r>
            <a:r>
              <a:rPr kumimoji="1" lang="ja-JP" altLang="en-US" sz="3200" dirty="0"/>
              <a:t>ｙ＝</a:t>
            </a:r>
            <a:r>
              <a:rPr kumimoji="1" lang="en-US" altLang="ja-JP" sz="3200" dirty="0"/>
              <a:t>400)</a:t>
            </a:r>
            <a:r>
              <a:rPr kumimoji="1" lang="ja-JP" altLang="en-US" sz="3200" dirty="0"/>
              <a:t>の時ゲームオーバーになる。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ゲームオーバーかどうか判定する変数を作る。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ゲームオーバー後クリックで再スタートするマウスイベントを作成。</a:t>
            </a:r>
          </a:p>
        </p:txBody>
      </p:sp>
    </p:spTree>
    <p:extLst>
      <p:ext uri="{BB962C8B-B14F-4D97-AF65-F5344CB8AC3E}">
        <p14:creationId xmlns:p14="http://schemas.microsoft.com/office/powerpoint/2010/main" val="437107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5E58D-7E13-7384-0645-82BF69F8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Game over(1/5)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496D3-C3C7-5299-FCDC-B38A26AD7F0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ブロックの情報を扱う変数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ブロックの基本情報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dirx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"diry"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ボールの基本情報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バーの基本情報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is_gameover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追加</a:t>
            </a:r>
            <a:b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56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5E58D-7E13-7384-0645-82BF69F8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Game over (2/5)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496D3-C3C7-5299-FCDC-B38A26AD7F0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3.1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いろいろ初期化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is_gameover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is_gameover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41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5E58D-7E13-7384-0645-82BF69F8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Game over (3/5)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496D3-C3C7-5299-FCDC-B38A26AD7F0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ボールの移動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move_ball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is_gameover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追加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5.0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ゲームオーバーだったら終了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is_gameover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489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5E58D-7E13-7384-0645-82BF69F8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Game over (4/5)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496D3-C3C7-5299-FCDC-B38A26AD7F0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5.5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ゲームオーバー？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"Game Over!!"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is_gameover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761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B6BA-A2A0-D88D-4A67-924D845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Game over (5/5)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A7411-F125-84FD-749F-8A3FCEC10BB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7.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マウスイベントの処理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motion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マウスポインタの移動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クリックでリスタート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is_gameover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init_game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マウスイベントを登録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'&lt;Motion&gt;'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motion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'&lt;Button-1&gt;'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5669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7F9EB-211E-E7E2-9E1C-FD361CAF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Game</a:t>
            </a:r>
            <a:r>
              <a:rPr lang="ja-JP" altLang="en-US" sz="6000" dirty="0"/>
              <a:t> </a:t>
            </a:r>
            <a:r>
              <a:rPr lang="en-US" altLang="ja-JP" sz="6000" dirty="0"/>
              <a:t>over</a:t>
            </a:r>
            <a:endParaRPr kumimoji="1" lang="ja-JP" altLang="en-US" sz="60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F724BD6-BD73-B331-1190-D1916CEF8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81" y="182880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18365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1693D-D757-BFAC-F186-D46280CD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完成です！！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E09E8-F3CB-0FB2-E593-F55E8024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200" dirty="0"/>
              <a:t>他にも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・スコア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・タイトル画面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・当たり判定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・デザイン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工夫できるポイントがたくさんあります！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興味がある方は改良してみてください。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86058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A1A66-1099-C25C-9C37-BF9E9015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事前準備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F89E63-8924-9176-DB89-D1A35745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pip</a:t>
            </a:r>
            <a:r>
              <a:rPr lang="ja-JP" altLang="en-US" sz="3200" dirty="0"/>
              <a:t>で「</a:t>
            </a:r>
            <a:r>
              <a:rPr lang="en-US" altLang="ja-JP" sz="3200" dirty="0" err="1"/>
              <a:t>tkinter</a:t>
            </a:r>
            <a:r>
              <a:rPr lang="ja-JP" altLang="en-US" sz="3200" dirty="0"/>
              <a:t>」をインストール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</a:t>
            </a:r>
            <a:r>
              <a:rPr lang="en-US" altLang="ja-JP" sz="3200" dirty="0"/>
              <a:t>p</a:t>
            </a:r>
            <a:r>
              <a:rPr kumimoji="1" lang="en-US" altLang="ja-JP" sz="3200" dirty="0"/>
              <a:t>ip install </a:t>
            </a:r>
            <a:r>
              <a:rPr kumimoji="1" lang="en-US" altLang="ja-JP" sz="3200" dirty="0" err="1"/>
              <a:t>tkinter</a:t>
            </a:r>
            <a:r>
              <a:rPr kumimoji="1" lang="ja-JP" altLang="en-US" sz="3200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08231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91539-4BA3-C00A-A604-E09B33ED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A85680-4E84-2374-2684-47E40E27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参考ページ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>
                <a:hlinkClick r:id="rId2"/>
              </a:rPr>
              <a:t>https://news.mynavi.jp/techplus/article/zeropython-10/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>
                <a:hlinkClick r:id="rId3"/>
              </a:rPr>
              <a:t>https://docs.python.org/ja/3/library/tkinter.html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139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6417E-E8A0-0E16-32F4-AF1F4A21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err="1"/>
              <a:t>tkinter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6C94A4-28A3-D394-C455-91A7D801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err="1"/>
              <a:t>tkinter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とは、</a:t>
            </a:r>
            <a:r>
              <a:rPr kumimoji="1" lang="en-US" altLang="ja-JP" sz="3200" dirty="0"/>
              <a:t>python</a:t>
            </a:r>
            <a:r>
              <a:rPr kumimoji="1" lang="ja-JP" altLang="en-US" sz="3200" dirty="0"/>
              <a:t>で</a:t>
            </a:r>
            <a:r>
              <a:rPr kumimoji="1" lang="en-US" altLang="ja-JP" sz="3200" dirty="0" err="1"/>
              <a:t>gui</a:t>
            </a:r>
            <a:r>
              <a:rPr kumimoji="1" lang="ja-JP" altLang="en-US" sz="3200" dirty="0"/>
              <a:t>を扱うことのできるライブラリ</a:t>
            </a:r>
          </a:p>
          <a:p>
            <a:pPr marL="0" indent="0">
              <a:buNone/>
            </a:pPr>
            <a:r>
              <a:rPr kumimoji="1" lang="en-US" altLang="ja-JP" sz="3200" dirty="0"/>
              <a:t>※</a:t>
            </a:r>
            <a:r>
              <a:rPr kumimoji="1" lang="en-US" altLang="ja-JP" sz="3200" dirty="0" err="1"/>
              <a:t>gui</a:t>
            </a:r>
            <a:r>
              <a:rPr lang="ja-JP" altLang="en-US" sz="3200" dirty="0"/>
              <a:t>＝視覚的な画面のこと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017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1C204-E15F-DF1D-25A1-1FF17167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ブロック崩し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C5589E-7BE7-82C1-C53D-C051A45F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まずは、ウィンドウを生成する</a:t>
            </a:r>
          </a:p>
        </p:txBody>
      </p:sp>
    </p:spTree>
    <p:extLst>
      <p:ext uri="{BB962C8B-B14F-4D97-AF65-F5344CB8AC3E}">
        <p14:creationId xmlns:p14="http://schemas.microsoft.com/office/powerpoint/2010/main" val="4733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135BB-D7C6-A421-CB88-57B57199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ウィンドウを作成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6A0A0-7A75-6F6C-AA8B-0D9A5E23DBA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ウィンドウ生成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画面をループさせる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#mainloop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は必ず最終行に記述</a:t>
            </a:r>
          </a:p>
        </p:txBody>
      </p:sp>
    </p:spTree>
    <p:extLst>
      <p:ext uri="{BB962C8B-B14F-4D97-AF65-F5344CB8AC3E}">
        <p14:creationId xmlns:p14="http://schemas.microsoft.com/office/powerpoint/2010/main" val="237396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5706B-4777-20D7-41F4-D6A5D450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ウィンドウを作成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0597545-F546-E879-01B3-A6F8D38F5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81" y="182880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74786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BDE9C-EC1D-5D50-AD5E-BF4484D4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ボールを描写（</a:t>
            </a:r>
            <a:r>
              <a:rPr kumimoji="1" lang="en-US" altLang="ja-JP" sz="6000" dirty="0"/>
              <a:t>1/4</a:t>
            </a:r>
            <a:r>
              <a:rPr kumimoji="1" lang="ja-JP" altLang="en-US" sz="6000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81F084-3A6D-BB76-888F-CD11902701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#1.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ボールの基本情報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dirx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方向のボールの速さ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方向のボールの速さ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ボールの位置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ボールの幅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794237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ビュー</Template>
  <TotalTime>584</TotalTime>
  <Words>1667</Words>
  <Application>Microsoft Office PowerPoint</Application>
  <PresentationFormat>ワイド画面</PresentationFormat>
  <Paragraphs>206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5" baseType="lpstr">
      <vt:lpstr>Arial</vt:lpstr>
      <vt:lpstr>Century Schoolbook</vt:lpstr>
      <vt:lpstr>Consolas</vt:lpstr>
      <vt:lpstr>Wingdings 2</vt:lpstr>
      <vt:lpstr>ビュー</vt:lpstr>
      <vt:lpstr>ブロック崩し</vt:lpstr>
      <vt:lpstr>目次</vt:lpstr>
      <vt:lpstr>目次</vt:lpstr>
      <vt:lpstr>事前準備</vt:lpstr>
      <vt:lpstr>tkinter</vt:lpstr>
      <vt:lpstr>ブロック崩し</vt:lpstr>
      <vt:lpstr>ウィンドウを作成</vt:lpstr>
      <vt:lpstr>ウィンドウを作成</vt:lpstr>
      <vt:lpstr>ボールを描写（1/4）</vt:lpstr>
      <vt:lpstr>ボールを描写（2/4）</vt:lpstr>
      <vt:lpstr>ボールを描写（3/4）</vt:lpstr>
      <vt:lpstr>ボールを描写（4/4）</vt:lpstr>
      <vt:lpstr>ボールを描写</vt:lpstr>
      <vt:lpstr>ボールを描写</vt:lpstr>
      <vt:lpstr>ボールを動かす</vt:lpstr>
      <vt:lpstr>ボールを動かす</vt:lpstr>
      <vt:lpstr>ボールを動かす</vt:lpstr>
      <vt:lpstr>ボールを動かす</vt:lpstr>
      <vt:lpstr>ブロック&amp;バーを設置する</vt:lpstr>
      <vt:lpstr>ブロック&amp;バーを設置する(1/3)</vt:lpstr>
      <vt:lpstr>ブロック&amp;バーを設置する(2/3)</vt:lpstr>
      <vt:lpstr>ブロック&amp;バーを設置する(3/3)</vt:lpstr>
      <vt:lpstr>ブロック&amp;バーを設置する</vt:lpstr>
      <vt:lpstr>ブロックに当たり判定をつける</vt:lpstr>
      <vt:lpstr>ブロックに当たり判定をつける</vt:lpstr>
      <vt:lpstr>ブロックに当たり判定をつける</vt:lpstr>
      <vt:lpstr>バーを動かす＆当たり判定をつける</vt:lpstr>
      <vt:lpstr>バーを動かす＆当たり判定をつける（1/3）</vt:lpstr>
      <vt:lpstr>バーを動かす＆当たり判定をつける（2/3）</vt:lpstr>
      <vt:lpstr>バーを動かす＆当たり判定をつける（3/3）</vt:lpstr>
      <vt:lpstr>バーを動かす＆当たり判定をつける</vt:lpstr>
      <vt:lpstr>Game over</vt:lpstr>
      <vt:lpstr>Game over(1/5)</vt:lpstr>
      <vt:lpstr>Game over (2/5)</vt:lpstr>
      <vt:lpstr>Game over (3/5)</vt:lpstr>
      <vt:lpstr>Game over (4/5)</vt:lpstr>
      <vt:lpstr>Game over (5/5)</vt:lpstr>
      <vt:lpstr>Game over</vt:lpstr>
      <vt:lpstr>完成です！！</vt:lpstr>
      <vt:lpstr>ご清聴ありがとうございました！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ブロック崩し</dc:title>
  <dc:creator>橋本 葵</dc:creator>
  <cp:lastModifiedBy>葵 橋本</cp:lastModifiedBy>
  <cp:revision>3</cp:revision>
  <dcterms:created xsi:type="dcterms:W3CDTF">2023-08-07T07:45:23Z</dcterms:created>
  <dcterms:modified xsi:type="dcterms:W3CDTF">2023-10-04T12:28:41Z</dcterms:modified>
</cp:coreProperties>
</file>