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67" r:id="rId7"/>
    <p:sldId id="260" r:id="rId8"/>
    <p:sldId id="262" r:id="rId9"/>
    <p:sldId id="261" r:id="rId10"/>
    <p:sldId id="268" r:id="rId11"/>
    <p:sldId id="264" r:id="rId12"/>
    <p:sldId id="263" r:id="rId13"/>
    <p:sldId id="265" r:id="rId14"/>
    <p:sldId id="266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橋本 葵" userId="241f6292e6d001b1" providerId="LiveId" clId="{7633E743-396C-4F7B-AF9D-5067804A5C34}"/>
    <pc:docChg chg="undo custSel addSld delSld modSld sldOrd">
      <pc:chgData name="橋本 葵" userId="241f6292e6d001b1" providerId="LiveId" clId="{7633E743-396C-4F7B-AF9D-5067804A5C34}" dt="2023-05-10T05:36:04.772" v="2803" actId="20577"/>
      <pc:docMkLst>
        <pc:docMk/>
      </pc:docMkLst>
      <pc:sldChg chg="addSp modSp mod">
        <pc:chgData name="橋本 葵" userId="241f6292e6d001b1" providerId="LiveId" clId="{7633E743-396C-4F7B-AF9D-5067804A5C34}" dt="2023-05-08T02:29:27.321" v="357" actId="403"/>
        <pc:sldMkLst>
          <pc:docMk/>
          <pc:sldMk cId="540745211" sldId="256"/>
        </pc:sldMkLst>
        <pc:spChg chg="mod">
          <ac:chgData name="橋本 葵" userId="241f6292e6d001b1" providerId="LiveId" clId="{7633E743-396C-4F7B-AF9D-5067804A5C34}" dt="2023-05-08T02:29:27.321" v="357" actId="403"/>
          <ac:spMkLst>
            <pc:docMk/>
            <pc:sldMk cId="540745211" sldId="256"/>
            <ac:spMk id="3" creationId="{92BF71A2-CAED-BCEE-F037-50BD921B2736}"/>
          </ac:spMkLst>
        </pc:spChg>
        <pc:spChg chg="add mod">
          <ac:chgData name="橋本 葵" userId="241f6292e6d001b1" providerId="LiveId" clId="{7633E743-396C-4F7B-AF9D-5067804A5C34}" dt="2023-05-08T02:29:20.289" v="355" actId="1076"/>
          <ac:spMkLst>
            <pc:docMk/>
            <pc:sldMk cId="540745211" sldId="256"/>
            <ac:spMk id="4" creationId="{D7C46598-A2FD-0009-B0A3-AEFB8C989E15}"/>
          </ac:spMkLst>
        </pc:spChg>
      </pc:sldChg>
      <pc:sldChg chg="modSp mod">
        <pc:chgData name="橋本 葵" userId="241f6292e6d001b1" providerId="LiveId" clId="{7633E743-396C-4F7B-AF9D-5067804A5C34}" dt="2023-05-08T02:28:00.973" v="288" actId="20577"/>
        <pc:sldMkLst>
          <pc:docMk/>
          <pc:sldMk cId="4051614895" sldId="257"/>
        </pc:sldMkLst>
        <pc:spChg chg="mod">
          <ac:chgData name="橋本 葵" userId="241f6292e6d001b1" providerId="LiveId" clId="{7633E743-396C-4F7B-AF9D-5067804A5C34}" dt="2023-05-08T02:28:00.973" v="288" actId="20577"/>
          <ac:spMkLst>
            <pc:docMk/>
            <pc:sldMk cId="4051614895" sldId="257"/>
            <ac:spMk id="3" creationId="{96E9D528-08DF-AE30-1A1F-D9DF188C617A}"/>
          </ac:spMkLst>
        </pc:spChg>
      </pc:sldChg>
      <pc:sldChg chg="modSp mod">
        <pc:chgData name="橋本 葵" userId="241f6292e6d001b1" providerId="LiveId" clId="{7633E743-396C-4F7B-AF9D-5067804A5C34}" dt="2023-05-09T03:00:56.855" v="1691" actId="1076"/>
        <pc:sldMkLst>
          <pc:docMk/>
          <pc:sldMk cId="438397429" sldId="258"/>
        </pc:sldMkLst>
        <pc:spChg chg="mod">
          <ac:chgData name="橋本 葵" userId="241f6292e6d001b1" providerId="LiveId" clId="{7633E743-396C-4F7B-AF9D-5067804A5C34}" dt="2023-05-09T03:00:56.855" v="1691" actId="1076"/>
          <ac:spMkLst>
            <pc:docMk/>
            <pc:sldMk cId="438397429" sldId="258"/>
            <ac:spMk id="2" creationId="{FB1C0647-F8A8-1728-50DD-5BCD832077A4}"/>
          </ac:spMkLst>
        </pc:spChg>
      </pc:sldChg>
      <pc:sldChg chg="addSp delSp modSp mod">
        <pc:chgData name="橋本 葵" userId="241f6292e6d001b1" providerId="LiveId" clId="{7633E743-396C-4F7B-AF9D-5067804A5C34}" dt="2023-05-08T02:35:22.377" v="398"/>
        <pc:sldMkLst>
          <pc:docMk/>
          <pc:sldMk cId="771842087" sldId="259"/>
        </pc:sldMkLst>
        <pc:spChg chg="mod">
          <ac:chgData name="橋本 葵" userId="241f6292e6d001b1" providerId="LiveId" clId="{7633E743-396C-4F7B-AF9D-5067804A5C34}" dt="2023-05-08T02:34:07.226" v="396" actId="20577"/>
          <ac:spMkLst>
            <pc:docMk/>
            <pc:sldMk cId="771842087" sldId="259"/>
            <ac:spMk id="2" creationId="{0AD7570A-048C-B3C7-B7BB-FC82B8ED66BE}"/>
          </ac:spMkLst>
        </pc:spChg>
        <pc:spChg chg="add del mod">
          <ac:chgData name="橋本 葵" userId="241f6292e6d001b1" providerId="LiveId" clId="{7633E743-396C-4F7B-AF9D-5067804A5C34}" dt="2023-05-08T02:35:22.377" v="398"/>
          <ac:spMkLst>
            <pc:docMk/>
            <pc:sldMk cId="771842087" sldId="259"/>
            <ac:spMk id="3" creationId="{D65CD930-C0E4-F2FE-6E9F-92CFF73C4CA5}"/>
          </ac:spMkLst>
        </pc:spChg>
      </pc:sldChg>
      <pc:sldChg chg="modSp mod">
        <pc:chgData name="橋本 葵" userId="241f6292e6d001b1" providerId="LiveId" clId="{7633E743-396C-4F7B-AF9D-5067804A5C34}" dt="2023-05-10T05:36:04.772" v="2803" actId="20577"/>
        <pc:sldMkLst>
          <pc:docMk/>
          <pc:sldMk cId="524393249" sldId="261"/>
        </pc:sldMkLst>
        <pc:spChg chg="mod">
          <ac:chgData name="橋本 葵" userId="241f6292e6d001b1" providerId="LiveId" clId="{7633E743-396C-4F7B-AF9D-5067804A5C34}" dt="2023-05-10T05:36:04.772" v="2803" actId="20577"/>
          <ac:spMkLst>
            <pc:docMk/>
            <pc:sldMk cId="524393249" sldId="261"/>
            <ac:spMk id="3" creationId="{1A6548B2-0652-4801-8AE9-17C8C5946ADD}"/>
          </ac:spMkLst>
        </pc:spChg>
      </pc:sldChg>
      <pc:sldChg chg="modSp mod">
        <pc:chgData name="橋本 葵" userId="241f6292e6d001b1" providerId="LiveId" clId="{7633E743-396C-4F7B-AF9D-5067804A5C34}" dt="2023-05-08T02:43:34.042" v="697" actId="20577"/>
        <pc:sldMkLst>
          <pc:docMk/>
          <pc:sldMk cId="2598388141" sldId="262"/>
        </pc:sldMkLst>
        <pc:spChg chg="mod">
          <ac:chgData name="橋本 葵" userId="241f6292e6d001b1" providerId="LiveId" clId="{7633E743-396C-4F7B-AF9D-5067804A5C34}" dt="2023-05-08T02:43:34.042" v="697" actId="20577"/>
          <ac:spMkLst>
            <pc:docMk/>
            <pc:sldMk cId="2598388141" sldId="262"/>
            <ac:spMk id="2" creationId="{0AD7570A-048C-B3C7-B7BB-FC82B8ED66BE}"/>
          </ac:spMkLst>
        </pc:spChg>
      </pc:sldChg>
      <pc:sldChg chg="addSp delSp modSp new mod">
        <pc:chgData name="橋本 葵" userId="241f6292e6d001b1" providerId="LiveId" clId="{7633E743-396C-4F7B-AF9D-5067804A5C34}" dt="2023-05-09T03:01:24.247" v="1713" actId="20577"/>
        <pc:sldMkLst>
          <pc:docMk/>
          <pc:sldMk cId="158753754" sldId="263"/>
        </pc:sldMkLst>
        <pc:spChg chg="del">
          <ac:chgData name="橋本 葵" userId="241f6292e6d001b1" providerId="LiveId" clId="{7633E743-396C-4F7B-AF9D-5067804A5C34}" dt="2023-05-08T01:58:17.050" v="28" actId="478"/>
          <ac:spMkLst>
            <pc:docMk/>
            <pc:sldMk cId="158753754" sldId="263"/>
            <ac:spMk id="2" creationId="{77453370-55A6-52C4-FAB8-7A17E5771FAF}"/>
          </ac:spMkLst>
        </pc:spChg>
        <pc:spChg chg="mod">
          <ac:chgData name="橋本 葵" userId="241f6292e6d001b1" providerId="LiveId" clId="{7633E743-396C-4F7B-AF9D-5067804A5C34}" dt="2023-05-09T03:01:24.247" v="1713" actId="20577"/>
          <ac:spMkLst>
            <pc:docMk/>
            <pc:sldMk cId="158753754" sldId="263"/>
            <ac:spMk id="3" creationId="{D0722FD0-FE59-E964-4967-3E675896A276}"/>
          </ac:spMkLst>
        </pc:spChg>
        <pc:spChg chg="add del">
          <ac:chgData name="橋本 葵" userId="241f6292e6d001b1" providerId="LiveId" clId="{7633E743-396C-4F7B-AF9D-5067804A5C34}" dt="2023-05-08T02:05:34.277" v="58" actId="22"/>
          <ac:spMkLst>
            <pc:docMk/>
            <pc:sldMk cId="158753754" sldId="263"/>
            <ac:spMk id="5" creationId="{C36066DB-51EC-5774-B0B8-3FDDE843EF7E}"/>
          </ac:spMkLst>
        </pc:spChg>
        <pc:spChg chg="add mod">
          <ac:chgData name="橋本 葵" userId="241f6292e6d001b1" providerId="LiveId" clId="{7633E743-396C-4F7B-AF9D-5067804A5C34}" dt="2023-05-08T03:05:57.038" v="787" actId="20577"/>
          <ac:spMkLst>
            <pc:docMk/>
            <pc:sldMk cId="158753754" sldId="263"/>
            <ac:spMk id="6" creationId="{5404C5FB-BF95-1C79-C2BF-2A774CF05B90}"/>
          </ac:spMkLst>
        </pc:spChg>
      </pc:sldChg>
      <pc:sldChg chg="modSp add mod">
        <pc:chgData name="橋本 葵" userId="241f6292e6d001b1" providerId="LiveId" clId="{7633E743-396C-4F7B-AF9D-5067804A5C34}" dt="2023-05-09T03:00:19.317" v="1688" actId="1076"/>
        <pc:sldMkLst>
          <pc:docMk/>
          <pc:sldMk cId="314769058" sldId="264"/>
        </pc:sldMkLst>
        <pc:spChg chg="mod">
          <ac:chgData name="橋本 葵" userId="241f6292e6d001b1" providerId="LiveId" clId="{7633E743-396C-4F7B-AF9D-5067804A5C34}" dt="2023-05-09T03:00:19.317" v="1688" actId="1076"/>
          <ac:spMkLst>
            <pc:docMk/>
            <pc:sldMk cId="314769058" sldId="264"/>
            <ac:spMk id="2" creationId="{FB1C0647-F8A8-1728-50DD-5BCD832077A4}"/>
          </ac:spMkLst>
        </pc:spChg>
      </pc:sldChg>
      <pc:sldChg chg="addSp delSp modSp new mod">
        <pc:chgData name="橋本 葵" userId="241f6292e6d001b1" providerId="LiveId" clId="{7633E743-396C-4F7B-AF9D-5067804A5C34}" dt="2023-05-09T03:00:47.327" v="1690" actId="1076"/>
        <pc:sldMkLst>
          <pc:docMk/>
          <pc:sldMk cId="346376882" sldId="265"/>
        </pc:sldMkLst>
        <pc:spChg chg="del">
          <ac:chgData name="橋本 葵" userId="241f6292e6d001b1" providerId="LiveId" clId="{7633E743-396C-4F7B-AF9D-5067804A5C34}" dt="2023-05-08T02:19:57.499" v="71" actId="478"/>
          <ac:spMkLst>
            <pc:docMk/>
            <pc:sldMk cId="346376882" sldId="265"/>
            <ac:spMk id="2" creationId="{D1C3B8BE-F325-F73A-A09F-C5C8DDF6D79A}"/>
          </ac:spMkLst>
        </pc:spChg>
        <pc:spChg chg="del">
          <ac:chgData name="橋本 葵" userId="241f6292e6d001b1" providerId="LiveId" clId="{7633E743-396C-4F7B-AF9D-5067804A5C34}" dt="2023-05-08T02:20:00.550" v="72" actId="478"/>
          <ac:spMkLst>
            <pc:docMk/>
            <pc:sldMk cId="346376882" sldId="265"/>
            <ac:spMk id="3" creationId="{C24D3982-8E16-70A6-4DBF-E0FD17469C85}"/>
          </ac:spMkLst>
        </pc:spChg>
        <pc:spChg chg="add mod">
          <ac:chgData name="橋本 葵" userId="241f6292e6d001b1" providerId="LiveId" clId="{7633E743-396C-4F7B-AF9D-5067804A5C34}" dt="2023-05-09T03:00:47.327" v="1690" actId="1076"/>
          <ac:spMkLst>
            <pc:docMk/>
            <pc:sldMk cId="346376882" sldId="265"/>
            <ac:spMk id="4" creationId="{E2CCCE89-65F9-3325-F44F-AB3506D1D6CB}"/>
          </ac:spMkLst>
        </pc:spChg>
      </pc:sldChg>
      <pc:sldChg chg="delSp modSp new mod">
        <pc:chgData name="橋本 葵" userId="241f6292e6d001b1" providerId="LiveId" clId="{7633E743-396C-4F7B-AF9D-5067804A5C34}" dt="2023-05-09T03:03:12.204" v="1828" actId="20577"/>
        <pc:sldMkLst>
          <pc:docMk/>
          <pc:sldMk cId="2836415373" sldId="266"/>
        </pc:sldMkLst>
        <pc:spChg chg="del">
          <ac:chgData name="橋本 葵" userId="241f6292e6d001b1" providerId="LiveId" clId="{7633E743-396C-4F7B-AF9D-5067804A5C34}" dt="2023-05-08T02:24:19.949" v="101" actId="478"/>
          <ac:spMkLst>
            <pc:docMk/>
            <pc:sldMk cId="2836415373" sldId="266"/>
            <ac:spMk id="2" creationId="{3FB3D2A2-7C4D-1F63-B7FA-0310E23C1EB9}"/>
          </ac:spMkLst>
        </pc:spChg>
        <pc:spChg chg="mod">
          <ac:chgData name="橋本 葵" userId="241f6292e6d001b1" providerId="LiveId" clId="{7633E743-396C-4F7B-AF9D-5067804A5C34}" dt="2023-05-09T03:03:12.204" v="1828" actId="20577"/>
          <ac:spMkLst>
            <pc:docMk/>
            <pc:sldMk cId="2836415373" sldId="266"/>
            <ac:spMk id="3" creationId="{E9DF02BE-FDD5-B0C9-78F5-8E04D1FB7AF6}"/>
          </ac:spMkLst>
        </pc:spChg>
      </pc:sldChg>
      <pc:sldChg chg="modSp add mod">
        <pc:chgData name="橋本 葵" userId="241f6292e6d001b1" providerId="LiveId" clId="{7633E743-396C-4F7B-AF9D-5067804A5C34}" dt="2023-05-08T02:38:41.032" v="654" actId="20577"/>
        <pc:sldMkLst>
          <pc:docMk/>
          <pc:sldMk cId="2987891972" sldId="267"/>
        </pc:sldMkLst>
        <pc:spChg chg="mod">
          <ac:chgData name="橋本 葵" userId="241f6292e6d001b1" providerId="LiveId" clId="{7633E743-396C-4F7B-AF9D-5067804A5C34}" dt="2023-05-08T02:38:41.032" v="654" actId="20577"/>
          <ac:spMkLst>
            <pc:docMk/>
            <pc:sldMk cId="2987891972" sldId="267"/>
            <ac:spMk id="2" creationId="{0AD7570A-048C-B3C7-B7BB-FC82B8ED66BE}"/>
          </ac:spMkLst>
        </pc:spChg>
        <pc:spChg chg="mod">
          <ac:chgData name="橋本 葵" userId="241f6292e6d001b1" providerId="LiveId" clId="{7633E743-396C-4F7B-AF9D-5067804A5C34}" dt="2023-05-08T02:36:47.608" v="526" actId="1076"/>
          <ac:spMkLst>
            <pc:docMk/>
            <pc:sldMk cId="2987891972" sldId="267"/>
            <ac:spMk id="7" creationId="{AD92F46D-28B1-D440-A617-C7F7DE66EC13}"/>
          </ac:spMkLst>
        </pc:spChg>
      </pc:sldChg>
      <pc:sldChg chg="modSp new mod modNotesTx">
        <pc:chgData name="橋本 葵" userId="241f6292e6d001b1" providerId="LiveId" clId="{7633E743-396C-4F7B-AF9D-5067804A5C34}" dt="2023-05-09T03:00:02.916" v="1687" actId="1076"/>
        <pc:sldMkLst>
          <pc:docMk/>
          <pc:sldMk cId="1300983836" sldId="268"/>
        </pc:sldMkLst>
        <pc:spChg chg="mod">
          <ac:chgData name="橋本 葵" userId="241f6292e6d001b1" providerId="LiveId" clId="{7633E743-396C-4F7B-AF9D-5067804A5C34}" dt="2023-05-09T03:00:00.368" v="1686" actId="1076"/>
          <ac:spMkLst>
            <pc:docMk/>
            <pc:sldMk cId="1300983836" sldId="268"/>
            <ac:spMk id="2" creationId="{08A29E7F-C931-F209-622C-2A2517BFF70D}"/>
          </ac:spMkLst>
        </pc:spChg>
        <pc:spChg chg="mod">
          <ac:chgData name="橋本 葵" userId="241f6292e6d001b1" providerId="LiveId" clId="{7633E743-396C-4F7B-AF9D-5067804A5C34}" dt="2023-05-09T03:00:02.916" v="1687" actId="1076"/>
          <ac:spMkLst>
            <pc:docMk/>
            <pc:sldMk cId="1300983836" sldId="268"/>
            <ac:spMk id="3" creationId="{8514D268-DEEB-F59C-8515-050E669FFD43}"/>
          </ac:spMkLst>
        </pc:spChg>
      </pc:sldChg>
      <pc:sldChg chg="modSp add mod">
        <pc:chgData name="橋本 葵" userId="241f6292e6d001b1" providerId="LiveId" clId="{7633E743-396C-4F7B-AF9D-5067804A5C34}" dt="2023-05-09T02:45:09.206" v="1556" actId="1076"/>
        <pc:sldMkLst>
          <pc:docMk/>
          <pc:sldMk cId="1961926174" sldId="269"/>
        </pc:sldMkLst>
        <pc:spChg chg="mod">
          <ac:chgData name="橋本 葵" userId="241f6292e6d001b1" providerId="LiveId" clId="{7633E743-396C-4F7B-AF9D-5067804A5C34}" dt="2023-05-09T02:45:09.206" v="1556" actId="1076"/>
          <ac:spMkLst>
            <pc:docMk/>
            <pc:sldMk cId="1961926174" sldId="269"/>
            <ac:spMk id="2" creationId="{0AD7570A-048C-B3C7-B7BB-FC82B8ED66BE}"/>
          </ac:spMkLst>
        </pc:spChg>
        <pc:spChg chg="mod">
          <ac:chgData name="橋本 葵" userId="241f6292e6d001b1" providerId="LiveId" clId="{7633E743-396C-4F7B-AF9D-5067804A5C34}" dt="2023-05-09T01:50:40.180" v="1411" actId="14100"/>
          <ac:spMkLst>
            <pc:docMk/>
            <pc:sldMk cId="1961926174" sldId="269"/>
            <ac:spMk id="7" creationId="{AD92F46D-28B1-D440-A617-C7F7DE66EC13}"/>
          </ac:spMkLst>
        </pc:spChg>
      </pc:sldChg>
      <pc:sldChg chg="modSp new mod">
        <pc:chgData name="橋本 葵" userId="241f6292e6d001b1" providerId="LiveId" clId="{7633E743-396C-4F7B-AF9D-5067804A5C34}" dt="2023-05-09T03:09:26.628" v="2171" actId="1076"/>
        <pc:sldMkLst>
          <pc:docMk/>
          <pc:sldMk cId="3265763580" sldId="270"/>
        </pc:sldMkLst>
        <pc:spChg chg="mod">
          <ac:chgData name="橋本 葵" userId="241f6292e6d001b1" providerId="LiveId" clId="{7633E743-396C-4F7B-AF9D-5067804A5C34}" dt="2023-05-09T03:05:54.989" v="1932" actId="14100"/>
          <ac:spMkLst>
            <pc:docMk/>
            <pc:sldMk cId="3265763580" sldId="270"/>
            <ac:spMk id="2" creationId="{52E681F7-2491-A77C-6D9D-E796BC4E2C9F}"/>
          </ac:spMkLst>
        </pc:spChg>
        <pc:spChg chg="mod">
          <ac:chgData name="橋本 葵" userId="241f6292e6d001b1" providerId="LiveId" clId="{7633E743-396C-4F7B-AF9D-5067804A5C34}" dt="2023-05-09T03:09:26.628" v="2171" actId="1076"/>
          <ac:spMkLst>
            <pc:docMk/>
            <pc:sldMk cId="3265763580" sldId="270"/>
            <ac:spMk id="3" creationId="{A0E39A8D-8E78-0A2A-D471-FE14A9E34BE7}"/>
          </ac:spMkLst>
        </pc:spChg>
      </pc:sldChg>
      <pc:sldChg chg="modSp add mod">
        <pc:chgData name="橋本 葵" userId="241f6292e6d001b1" providerId="LiveId" clId="{7633E743-396C-4F7B-AF9D-5067804A5C34}" dt="2023-05-09T03:03:56.691" v="1844" actId="20577"/>
        <pc:sldMkLst>
          <pc:docMk/>
          <pc:sldMk cId="1139977970" sldId="271"/>
        </pc:sldMkLst>
        <pc:spChg chg="mod">
          <ac:chgData name="橋本 葵" userId="241f6292e6d001b1" providerId="LiveId" clId="{7633E743-396C-4F7B-AF9D-5067804A5C34}" dt="2023-05-09T03:03:56.691" v="1844" actId="20577"/>
          <ac:spMkLst>
            <pc:docMk/>
            <pc:sldMk cId="1139977970" sldId="271"/>
            <ac:spMk id="4" creationId="{E2CCCE89-65F9-3325-F44F-AB3506D1D6CB}"/>
          </ac:spMkLst>
        </pc:spChg>
      </pc:sldChg>
      <pc:sldChg chg="modSp add mod">
        <pc:chgData name="橋本 葵" userId="241f6292e6d001b1" providerId="LiveId" clId="{7633E743-396C-4F7B-AF9D-5067804A5C34}" dt="2023-05-09T03:13:24.384" v="2513" actId="20577"/>
        <pc:sldMkLst>
          <pc:docMk/>
          <pc:sldMk cId="78198435" sldId="272"/>
        </pc:sldMkLst>
        <pc:spChg chg="mod">
          <ac:chgData name="橋本 葵" userId="241f6292e6d001b1" providerId="LiveId" clId="{7633E743-396C-4F7B-AF9D-5067804A5C34}" dt="2023-05-09T03:11:03.230" v="2261" actId="1076"/>
          <ac:spMkLst>
            <pc:docMk/>
            <pc:sldMk cId="78198435" sldId="272"/>
            <ac:spMk id="2" creationId="{52E681F7-2491-A77C-6D9D-E796BC4E2C9F}"/>
          </ac:spMkLst>
        </pc:spChg>
        <pc:spChg chg="mod">
          <ac:chgData name="橋本 葵" userId="241f6292e6d001b1" providerId="LiveId" clId="{7633E743-396C-4F7B-AF9D-5067804A5C34}" dt="2023-05-09T03:13:24.384" v="2513" actId="20577"/>
          <ac:spMkLst>
            <pc:docMk/>
            <pc:sldMk cId="78198435" sldId="272"/>
            <ac:spMk id="3" creationId="{A0E39A8D-8E78-0A2A-D471-FE14A9E34BE7}"/>
          </ac:spMkLst>
        </pc:spChg>
      </pc:sldChg>
      <pc:sldChg chg="add del">
        <pc:chgData name="橋本 葵" userId="241f6292e6d001b1" providerId="LiveId" clId="{7633E743-396C-4F7B-AF9D-5067804A5C34}" dt="2023-05-09T03:09:39.811" v="2173"/>
        <pc:sldMkLst>
          <pc:docMk/>
          <pc:sldMk cId="2187389420" sldId="272"/>
        </pc:sldMkLst>
      </pc:sldChg>
      <pc:sldChg chg="delSp modSp new mod">
        <pc:chgData name="橋本 葵" userId="241f6292e6d001b1" providerId="LiveId" clId="{7633E743-396C-4F7B-AF9D-5067804A5C34}" dt="2023-05-09T03:18:51.152" v="2782" actId="1076"/>
        <pc:sldMkLst>
          <pc:docMk/>
          <pc:sldMk cId="2157320824" sldId="273"/>
        </pc:sldMkLst>
        <pc:spChg chg="del">
          <ac:chgData name="橋本 葵" userId="241f6292e6d001b1" providerId="LiveId" clId="{7633E743-396C-4F7B-AF9D-5067804A5C34}" dt="2023-05-09T03:18:30.725" v="2775" actId="478"/>
          <ac:spMkLst>
            <pc:docMk/>
            <pc:sldMk cId="2157320824" sldId="273"/>
            <ac:spMk id="2" creationId="{839755FE-291B-F49B-481A-0A4F5F4AFF19}"/>
          </ac:spMkLst>
        </pc:spChg>
        <pc:spChg chg="mod">
          <ac:chgData name="橋本 葵" userId="241f6292e6d001b1" providerId="LiveId" clId="{7633E743-396C-4F7B-AF9D-5067804A5C34}" dt="2023-05-09T03:18:51.152" v="2782" actId="1076"/>
          <ac:spMkLst>
            <pc:docMk/>
            <pc:sldMk cId="2157320824" sldId="273"/>
            <ac:spMk id="3" creationId="{7263F38C-2203-D220-4A25-44F92EB2F2AB}"/>
          </ac:spMkLst>
        </pc:spChg>
      </pc:sldChg>
      <pc:sldChg chg="addSp delSp modSp new mod ord">
        <pc:chgData name="橋本 葵" userId="241f6292e6d001b1" providerId="LiveId" clId="{7633E743-396C-4F7B-AF9D-5067804A5C34}" dt="2023-05-09T03:59:19.552" v="2792"/>
        <pc:sldMkLst>
          <pc:docMk/>
          <pc:sldMk cId="2445662689" sldId="274"/>
        </pc:sldMkLst>
        <pc:spChg chg="del">
          <ac:chgData name="橋本 葵" userId="241f6292e6d001b1" providerId="LiveId" clId="{7633E743-396C-4F7B-AF9D-5067804A5C34}" dt="2023-05-09T03:32:19.226" v="2784" actId="478"/>
          <ac:spMkLst>
            <pc:docMk/>
            <pc:sldMk cId="2445662689" sldId="274"/>
            <ac:spMk id="2" creationId="{C2734399-C43E-88F4-7B0A-00B2764984C1}"/>
          </ac:spMkLst>
        </pc:spChg>
        <pc:spChg chg="del">
          <ac:chgData name="橋本 葵" userId="241f6292e6d001b1" providerId="LiveId" clId="{7633E743-396C-4F7B-AF9D-5067804A5C34}" dt="2023-05-09T03:32:21.127" v="2785" actId="478"/>
          <ac:spMkLst>
            <pc:docMk/>
            <pc:sldMk cId="2445662689" sldId="274"/>
            <ac:spMk id="3" creationId="{44B1DA43-8DCE-2C5E-8845-F9C1E4690F3B}"/>
          </ac:spMkLst>
        </pc:spChg>
        <pc:picChg chg="add mod">
          <ac:chgData name="橋本 葵" userId="241f6292e6d001b1" providerId="LiveId" clId="{7633E743-396C-4F7B-AF9D-5067804A5C34}" dt="2023-05-09T03:32:50.036" v="2790" actId="1076"/>
          <ac:picMkLst>
            <pc:docMk/>
            <pc:sldMk cId="2445662689" sldId="274"/>
            <ac:picMk id="5" creationId="{708BFF22-D2AC-8377-B16C-2741A8952D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76B7A-6F54-40A0-A79B-969E6BBA5CEE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76030-82BC-4271-8A42-E04D05DA5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36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/>
              <a:t>（ワークショップの内容は、スケジュール的にインプット中心</a:t>
            </a:r>
            <a:r>
              <a:rPr lang="ja-JP" altLang="en-US" sz="1200" dirty="0"/>
              <a:t>となってしまう</a:t>
            </a:r>
            <a:r>
              <a:rPr kumimoji="1" lang="ja-JP" altLang="en-US" sz="1200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76030-82BC-4271-8A42-E04D05DA53E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8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153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1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1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5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0035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61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85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75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1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5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u-aizu.ac.jp/courses/lesson/2/ITP1/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iza.jp/works/mypag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gram.com/aowin_1020?igshid=NTc4MTIwNjQ2YQ==" TargetMode="External"/><Relationship Id="rId2" Type="http://schemas.openxmlformats.org/officeDocument/2006/relationships/hyperlink" Target="mailto:a22.fr7w@g.chou-u.ac.j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D86C-29FE-672D-F350-061641FFA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032" y="2342763"/>
            <a:ext cx="9589935" cy="1086237"/>
          </a:xfrm>
        </p:spPr>
        <p:txBody>
          <a:bodyPr/>
          <a:lstStyle/>
          <a:p>
            <a:r>
              <a:rPr lang="en-US" altLang="ja-JP" sz="5400" cap="none" dirty="0"/>
              <a:t>Python</a:t>
            </a:r>
            <a:r>
              <a:rPr lang="ja-JP" altLang="en-US" sz="5400" cap="none" dirty="0"/>
              <a:t>ワークショップ草案</a:t>
            </a:r>
            <a:endParaRPr kumimoji="1" lang="ja-JP" altLang="en-US" sz="5400" cap="none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BF71A2-CAED-BCEE-F037-50BD921B2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84773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まちおこしサークル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C46598-A2FD-0009-B0A3-AEFB8C989E15}"/>
              </a:ext>
            </a:extLst>
          </p:cNvPr>
          <p:cNvSpPr txBox="1"/>
          <p:nvPr/>
        </p:nvSpPr>
        <p:spPr>
          <a:xfrm>
            <a:off x="8197133" y="6343650"/>
            <a:ext cx="38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中央大学国際情報学部二年　橋本葵</a:t>
            </a:r>
          </a:p>
        </p:txBody>
      </p:sp>
    </p:spTree>
    <p:extLst>
      <p:ext uri="{BB962C8B-B14F-4D97-AF65-F5344CB8AC3E}">
        <p14:creationId xmlns:p14="http://schemas.microsoft.com/office/powerpoint/2010/main" val="54074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29E7F-C931-F209-622C-2A2517BF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85800"/>
            <a:ext cx="9601200" cy="1485900"/>
          </a:xfrm>
        </p:spPr>
        <p:txBody>
          <a:bodyPr>
            <a:noAutofit/>
          </a:bodyPr>
          <a:lstStyle/>
          <a:p>
            <a:r>
              <a:rPr lang="ja-JP" altLang="en-US" sz="11500" dirty="0"/>
              <a:t>サポート</a:t>
            </a:r>
            <a:endParaRPr kumimoji="1" lang="ja-JP" altLang="en-US" sz="115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14D268-DEEB-F59C-8515-050E669F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2590800"/>
            <a:ext cx="106299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・質問や資料共有等は原則</a:t>
            </a:r>
            <a:r>
              <a:rPr lang="en-US" altLang="ja-JP" sz="4000" dirty="0"/>
              <a:t>slack</a:t>
            </a:r>
            <a:r>
              <a:rPr lang="ja-JP" altLang="en-US" sz="4000" dirty="0"/>
              <a:t>を通じて行う。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・当然ワークショップ時間内のみではプログ　　　ラミング能力は身につかないので、自習とし　て、課題（任意）や</a:t>
            </a:r>
            <a:r>
              <a:rPr kumimoji="1" lang="en-US" altLang="ja-JP" sz="4000" dirty="0">
                <a:hlinkClick r:id="rId3"/>
              </a:rPr>
              <a:t>AOJ</a:t>
            </a:r>
            <a:r>
              <a:rPr lang="ja-JP" altLang="en-US" sz="4000" dirty="0"/>
              <a:t>・</a:t>
            </a:r>
            <a:r>
              <a:rPr kumimoji="1" lang="en-US" altLang="ja-JP" sz="4000" dirty="0">
                <a:hlinkClick r:id="rId4"/>
              </a:rPr>
              <a:t>Paiza</a:t>
            </a:r>
            <a:r>
              <a:rPr kumimoji="1" lang="ja-JP" altLang="en-US" sz="4000" dirty="0"/>
              <a:t>を取り組む。</a:t>
            </a:r>
          </a:p>
        </p:txBody>
      </p:sp>
    </p:spTree>
    <p:extLst>
      <p:ext uri="{BB962C8B-B14F-4D97-AF65-F5344CB8AC3E}">
        <p14:creationId xmlns:p14="http://schemas.microsoft.com/office/powerpoint/2010/main" val="130098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C0647-F8A8-1728-50DD-5BCD8320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1700"/>
            <a:ext cx="9601200" cy="2514600"/>
          </a:xfrm>
        </p:spPr>
        <p:txBody>
          <a:bodyPr>
            <a:noAutofit/>
          </a:bodyPr>
          <a:lstStyle/>
          <a:p>
            <a:r>
              <a:rPr kumimoji="1" lang="ja-JP" altLang="en-US" sz="18000" dirty="0"/>
              <a:t>到達目標</a:t>
            </a:r>
          </a:p>
        </p:txBody>
      </p:sp>
    </p:spTree>
    <p:extLst>
      <p:ext uri="{BB962C8B-B14F-4D97-AF65-F5344CB8AC3E}">
        <p14:creationId xmlns:p14="http://schemas.microsoft.com/office/powerpoint/2010/main" val="31476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722FD0-FE59-E964-4967-3E675896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00250"/>
            <a:ext cx="10591800" cy="41719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ja-JP" sz="3600" kern="100" dirty="0">
                <a:effectLst/>
                <a:latin typeface="+mn-ea"/>
                <a:cs typeface="Times New Roman" panose="02020603050405020304" pitchFamily="18" charset="0"/>
              </a:rPr>
              <a:t>Python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で基本的なプログラミング能力を取得する。※他の言語に挑戦できるくらいには</a:t>
            </a:r>
          </a:p>
          <a:p>
            <a:pPr algn="just"/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アルゴリズムを考えられる能力</a:t>
            </a:r>
            <a:endParaRPr lang="en-US" altLang="ja-JP" sz="3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ja-JP" altLang="en-US" sz="3600" kern="100" dirty="0">
                <a:effectLst/>
                <a:latin typeface="+mn-ea"/>
                <a:cs typeface="Times New Roman" panose="02020603050405020304" pitchFamily="18" charset="0"/>
              </a:rPr>
              <a:t>データフロー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を想像できるように！）。</a:t>
            </a:r>
          </a:p>
          <a:p>
            <a:pPr algn="just"/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また、ライブラリ・</a:t>
            </a:r>
            <a:r>
              <a:rPr lang="en-US" altLang="ja-JP" sz="3600" kern="100" dirty="0">
                <a:effectLst/>
                <a:latin typeface="+mn-ea"/>
                <a:cs typeface="Times New Roman" panose="02020603050405020304" pitchFamily="18" charset="0"/>
              </a:rPr>
              <a:t>API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等共通のソフト開発の際、</a:t>
            </a:r>
            <a:endParaRPr lang="en-US" altLang="ja-JP" sz="3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3600" kern="100" dirty="0">
                <a:effectLst/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必須となる知識及び</a:t>
            </a:r>
            <a:r>
              <a:rPr lang="ja-JP" altLang="en-US" sz="3600" kern="100" dirty="0">
                <a:effectLst/>
                <a:latin typeface="+mn-ea"/>
                <a:cs typeface="Times New Roman" panose="02020603050405020304" pitchFamily="18" charset="0"/>
              </a:rPr>
              <a:t>技能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を習得する。</a:t>
            </a:r>
          </a:p>
          <a:p>
            <a:pPr algn="just"/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環境の構築を自力でできるようになる。</a:t>
            </a:r>
          </a:p>
          <a:p>
            <a:endParaRPr kumimoji="1" lang="en-US" altLang="ja-JP" sz="4000" dirty="0">
              <a:latin typeface="+mn-ea"/>
            </a:endParaRPr>
          </a:p>
          <a:p>
            <a:endParaRPr kumimoji="1" lang="ja-JP" altLang="en-US" sz="4000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404C5FB-BF95-1C79-C2BF-2A774CF0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28650"/>
            <a:ext cx="9601200" cy="1485900"/>
          </a:xfrm>
        </p:spPr>
        <p:txBody>
          <a:bodyPr>
            <a:normAutofit/>
          </a:bodyPr>
          <a:lstStyle/>
          <a:p>
            <a:r>
              <a:rPr lang="ja-JP" altLang="en-US" sz="5400" dirty="0"/>
              <a:t>到達点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875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2CCCE89-65F9-3325-F44F-AB3506D1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2171700"/>
            <a:ext cx="10420350" cy="2514600"/>
          </a:xfrm>
        </p:spPr>
        <p:txBody>
          <a:bodyPr>
            <a:noAutofit/>
          </a:bodyPr>
          <a:lstStyle/>
          <a:p>
            <a:r>
              <a:rPr lang="ja-JP" altLang="en-US" sz="16000" dirty="0"/>
              <a:t>今後の予定</a:t>
            </a:r>
            <a:endParaRPr kumimoji="1" lang="ja-JP" altLang="en-US" sz="16000" dirty="0"/>
          </a:p>
        </p:txBody>
      </p:sp>
    </p:spTree>
    <p:extLst>
      <p:ext uri="{BB962C8B-B14F-4D97-AF65-F5344CB8AC3E}">
        <p14:creationId xmlns:p14="http://schemas.microsoft.com/office/powerpoint/2010/main" val="34637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DF02BE-FDD5-B0C9-78F5-8E04D1FB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504950"/>
            <a:ext cx="10306050" cy="3848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800" dirty="0"/>
              <a:t>今週</a:t>
            </a:r>
            <a:r>
              <a:rPr lang="en-US" altLang="ja-JP" sz="4800" dirty="0"/>
              <a:t>~</a:t>
            </a:r>
            <a:r>
              <a:rPr lang="ja-JP" altLang="en-US" sz="4800" dirty="0"/>
              <a:t>来週：</a:t>
            </a:r>
            <a:r>
              <a:rPr lang="en-US" altLang="ja-JP" sz="4800" dirty="0"/>
              <a:t>GDSC</a:t>
            </a:r>
            <a:r>
              <a:rPr lang="ja-JP" altLang="en-US" sz="4800" dirty="0"/>
              <a:t>さんと打ち合わせ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5</a:t>
            </a:r>
            <a:r>
              <a:rPr lang="ja-JP" altLang="en-US" sz="4800" dirty="0"/>
              <a:t>月後半：受講生募集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　　　　（必要であれば説明会も）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5</a:t>
            </a:r>
            <a:r>
              <a:rPr kumimoji="1" lang="ja-JP" altLang="en-US" sz="4800" dirty="0"/>
              <a:t>月最終週：プレテスト</a:t>
            </a:r>
            <a:endParaRPr kumimoji="1"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6~8</a:t>
            </a:r>
            <a:r>
              <a:rPr lang="ja-JP" altLang="en-US" sz="4800" dirty="0"/>
              <a:t>月：ワークショップ期間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836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2CCCE89-65F9-3325-F44F-AB3506D1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2171700"/>
            <a:ext cx="10420350" cy="2514600"/>
          </a:xfrm>
        </p:spPr>
        <p:txBody>
          <a:bodyPr>
            <a:noAutofit/>
          </a:bodyPr>
          <a:lstStyle/>
          <a:p>
            <a:r>
              <a:rPr kumimoji="1" lang="ja-JP" altLang="en-US" sz="16000" dirty="0"/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113997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681F7-2491-A77C-6D9D-E796BC4E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90550"/>
            <a:ext cx="10934700" cy="1866900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ワークショップをサポートして頂ける方を募集します！！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E39A8D-8E78-0A2A-D471-FE14A9E3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28900"/>
            <a:ext cx="9601200" cy="3848100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Slack</a:t>
            </a:r>
            <a:r>
              <a:rPr lang="ja-JP" altLang="en-US" sz="4000" dirty="0"/>
              <a:t>での質問解答</a:t>
            </a:r>
            <a:endParaRPr lang="en-US" altLang="ja-JP" sz="4000" dirty="0"/>
          </a:p>
          <a:p>
            <a:r>
              <a:rPr kumimoji="1" lang="ja-JP" altLang="en-US" sz="4000" dirty="0"/>
              <a:t>ワークショップ中のアシスタント</a:t>
            </a:r>
            <a:endParaRPr kumimoji="1" lang="en-US" altLang="ja-JP" sz="4000" dirty="0"/>
          </a:p>
          <a:p>
            <a:r>
              <a:rPr lang="ja-JP" altLang="en-US" sz="4000" dirty="0"/>
              <a:t>資料作成</a:t>
            </a:r>
            <a:endParaRPr lang="en-US" altLang="ja-JP" sz="4000" dirty="0"/>
          </a:p>
          <a:p>
            <a:r>
              <a:rPr lang="ja-JP" altLang="en-US" sz="4000" dirty="0"/>
              <a:t>日程調整</a:t>
            </a:r>
            <a:endParaRPr lang="en-US" altLang="ja-JP" sz="4000" dirty="0"/>
          </a:p>
          <a:p>
            <a:r>
              <a:rPr kumimoji="1" lang="en-US" altLang="ja-JP" sz="4000" dirty="0" err="1"/>
              <a:t>Etc</a:t>
            </a:r>
            <a:r>
              <a:rPr kumimoji="1" lang="en-US" altLang="ja-JP" sz="4000" dirty="0"/>
              <a:t>…</a:t>
            </a:r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6576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681F7-2491-A77C-6D9D-E796BC4E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838200"/>
            <a:ext cx="10610850" cy="1028700"/>
          </a:xfrm>
        </p:spPr>
        <p:txBody>
          <a:bodyPr>
            <a:noAutofit/>
          </a:bodyPr>
          <a:lstStyle/>
          <a:p>
            <a:r>
              <a:rPr kumimoji="1" lang="ja-JP" altLang="en-US" sz="6800" dirty="0"/>
              <a:t>受講生も募集いたします！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E39A8D-8E78-0A2A-D471-FE14A9E3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28900"/>
            <a:ext cx="9601200" cy="3848100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Python</a:t>
            </a:r>
            <a:r>
              <a:rPr lang="ja-JP" altLang="en-US" sz="4000" dirty="0"/>
              <a:t>を学んでみたい人</a:t>
            </a:r>
            <a:endParaRPr lang="en-US" altLang="ja-JP" sz="4000" dirty="0"/>
          </a:p>
          <a:p>
            <a:r>
              <a:rPr lang="ja-JP" altLang="en-US" sz="4000" dirty="0"/>
              <a:t>プログラミング初心者</a:t>
            </a:r>
            <a:endParaRPr lang="en-US" altLang="ja-JP" sz="4000" dirty="0"/>
          </a:p>
          <a:p>
            <a:r>
              <a:rPr lang="ja-JP" altLang="en-US" sz="4000" dirty="0"/>
              <a:t>何か作ってみたい人</a:t>
            </a:r>
            <a:endParaRPr lang="en-US" altLang="ja-JP" sz="4000" dirty="0"/>
          </a:p>
          <a:p>
            <a:r>
              <a:rPr lang="ja-JP" altLang="en-US" sz="4000" dirty="0"/>
              <a:t>原則先着順</a:t>
            </a:r>
            <a:endParaRPr lang="en-US" altLang="ja-JP" sz="4000" dirty="0"/>
          </a:p>
          <a:p>
            <a:r>
              <a:rPr lang="ja-JP" altLang="en-US" sz="4000" dirty="0"/>
              <a:t>参加フォームは後日作成します！！</a:t>
            </a:r>
            <a:endParaRPr lang="en-US" altLang="ja-JP" sz="4000" dirty="0"/>
          </a:p>
          <a:p>
            <a:endParaRPr kumimoji="1"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19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3F38C-2203-D220-4A25-44F92EB2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質問、アドバイス、気になる点、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サポートして頂ける方、参加希望の方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en-US" altLang="ja-JP" sz="4000" dirty="0">
                <a:hlinkClick r:id="rId2"/>
              </a:rPr>
              <a:t>a22.fr7w@g.chou-u.ac.jp</a:t>
            </a:r>
            <a:r>
              <a:rPr lang="ja-JP" altLang="en-US" sz="4000" dirty="0"/>
              <a:t>、もしくは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橋本葵の</a:t>
            </a:r>
            <a:r>
              <a:rPr lang="ja-JP" altLang="en-US" sz="4000" dirty="0">
                <a:hlinkClick r:id="rId3"/>
              </a:rPr>
              <a:t>インスタグラム</a:t>
            </a:r>
            <a:r>
              <a:rPr lang="ja-JP" altLang="en-US" sz="4000" dirty="0"/>
              <a:t>・</a:t>
            </a:r>
            <a:r>
              <a:rPr lang="en-US" altLang="ja-JP" sz="4000" dirty="0"/>
              <a:t>Line</a:t>
            </a:r>
            <a:r>
              <a:rPr lang="ja-JP" altLang="en-US" sz="4000" dirty="0"/>
              <a:t>まで連絡お願いします。</a:t>
            </a:r>
            <a:endParaRPr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5732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8BFF22-D2AC-8377-B16C-2741A895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062FC-0072-C914-1198-8E2C11BD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0090"/>
            <a:ext cx="9601200" cy="1485900"/>
          </a:xfrm>
        </p:spPr>
        <p:txBody>
          <a:bodyPr>
            <a:normAutofit/>
          </a:bodyPr>
          <a:lstStyle/>
          <a:p>
            <a:r>
              <a:rPr kumimoji="1" lang="ja-JP" altLang="en-US" sz="88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E9D528-08DF-AE30-1A1F-D9DF188C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88920"/>
            <a:ext cx="9601200" cy="260604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4800" dirty="0"/>
              <a:t>概要</a:t>
            </a:r>
            <a:endParaRPr kumimoji="1" lang="en-US" altLang="ja-JP" sz="4800" dirty="0"/>
          </a:p>
          <a:p>
            <a:r>
              <a:rPr kumimoji="1" lang="ja-JP" altLang="en-US" sz="4800" dirty="0"/>
              <a:t>到達目標</a:t>
            </a:r>
            <a:endParaRPr kumimoji="1" lang="en-US" altLang="ja-JP" sz="4800" dirty="0"/>
          </a:p>
          <a:p>
            <a:r>
              <a:rPr lang="ja-JP" altLang="en-US" sz="4800" dirty="0"/>
              <a:t>今後の予定</a:t>
            </a:r>
            <a:endParaRPr lang="en-US" altLang="ja-JP" sz="4800" dirty="0"/>
          </a:p>
          <a:p>
            <a:r>
              <a:rPr kumimoji="1" lang="ja-JP" altLang="en-US" sz="4800" dirty="0"/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405161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C0647-F8A8-1728-50DD-5BCD8320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43150"/>
            <a:ext cx="9601200" cy="2171700"/>
          </a:xfrm>
        </p:spPr>
        <p:txBody>
          <a:bodyPr>
            <a:noAutofit/>
          </a:bodyPr>
          <a:lstStyle/>
          <a:p>
            <a:r>
              <a:rPr kumimoji="1" lang="ja-JP" altLang="en-US" sz="18000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43839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570A-048C-B3C7-B7BB-FC82B8E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71750"/>
            <a:ext cx="10477500" cy="31889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5400" dirty="0"/>
              <a:t>開催期間：６月～８月第二週まで</a:t>
            </a:r>
            <a:br>
              <a:rPr kumimoji="1" lang="en-US" altLang="ja-JP" sz="5400" dirty="0"/>
            </a:br>
            <a:r>
              <a:rPr kumimoji="1" lang="ja-JP" altLang="en-US" sz="5400" dirty="0"/>
              <a:t>曜日：水曜４限（暫定）</a:t>
            </a:r>
            <a:br>
              <a:rPr kumimoji="1" lang="en-US" altLang="ja-JP" sz="5400" dirty="0"/>
            </a:br>
            <a:r>
              <a:rPr kumimoji="1" lang="ja-JP" altLang="en-US" sz="5400" dirty="0"/>
              <a:t>回数：全８回予定</a:t>
            </a:r>
            <a:br>
              <a:rPr kumimoji="1" lang="en-US" altLang="ja-JP" sz="5400" dirty="0"/>
            </a:br>
            <a:r>
              <a:rPr kumimoji="1" lang="ja-JP" altLang="en-US" sz="5400" dirty="0"/>
              <a:t>時間：一回８０分～１００分</a:t>
            </a:r>
            <a:br>
              <a:rPr kumimoji="1" lang="en-US" altLang="ja-JP" sz="5400" dirty="0"/>
            </a:br>
            <a:br>
              <a:rPr kumimoji="1" lang="en-US" altLang="ja-JP" sz="5400" dirty="0"/>
            </a:br>
            <a:endParaRPr kumimoji="1" lang="ja-JP" altLang="en-US" sz="5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212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92F46D-28B1-D440-A617-C7F7DE66EC13}"/>
              </a:ext>
            </a:extLst>
          </p:cNvPr>
          <p:cNvSpPr txBox="1"/>
          <p:nvPr/>
        </p:nvSpPr>
        <p:spPr>
          <a:xfrm>
            <a:off x="1295400" y="371996"/>
            <a:ext cx="32232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/>
              <a:t>日程</a:t>
            </a:r>
          </a:p>
        </p:txBody>
      </p:sp>
    </p:spTree>
    <p:extLst>
      <p:ext uri="{BB962C8B-B14F-4D97-AF65-F5344CB8AC3E}">
        <p14:creationId xmlns:p14="http://schemas.microsoft.com/office/powerpoint/2010/main" val="7718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570A-048C-B3C7-B7BB-FC82B8E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2854642"/>
            <a:ext cx="11163300" cy="3274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5400" dirty="0"/>
              <a:t>・プログラミング初心者</a:t>
            </a:r>
            <a:br>
              <a:rPr lang="en-US" altLang="ja-JP" sz="5400" dirty="0"/>
            </a:br>
            <a:r>
              <a:rPr lang="ja-JP" altLang="en-US" sz="5400" dirty="0"/>
              <a:t>・</a:t>
            </a:r>
            <a:r>
              <a:rPr lang="en-US" altLang="ja-JP" sz="5400" dirty="0"/>
              <a:t>python</a:t>
            </a:r>
            <a:r>
              <a:rPr lang="ja-JP" altLang="en-US" sz="5400" dirty="0"/>
              <a:t>を勉強してみたい人</a:t>
            </a:r>
            <a:br>
              <a:rPr kumimoji="1" lang="en-US" altLang="ja-JP" sz="5400" dirty="0"/>
            </a:br>
            <a:br>
              <a:rPr kumimoji="1" lang="en-US" altLang="ja-JP" sz="5400" dirty="0"/>
            </a:br>
            <a:endParaRPr kumimoji="1" lang="ja-JP" altLang="en-US" sz="5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212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92F46D-28B1-D440-A617-C7F7DE66EC13}"/>
              </a:ext>
            </a:extLst>
          </p:cNvPr>
          <p:cNvSpPr txBox="1"/>
          <p:nvPr/>
        </p:nvSpPr>
        <p:spPr>
          <a:xfrm>
            <a:off x="895350" y="371996"/>
            <a:ext cx="7715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/>
              <a:t>ターゲット</a:t>
            </a:r>
          </a:p>
        </p:txBody>
      </p:sp>
    </p:spTree>
    <p:extLst>
      <p:ext uri="{BB962C8B-B14F-4D97-AF65-F5344CB8AC3E}">
        <p14:creationId xmlns:p14="http://schemas.microsoft.com/office/powerpoint/2010/main" val="196192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570A-048C-B3C7-B7BB-FC82B8E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2686050"/>
            <a:ext cx="11163300" cy="31889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5400" dirty="0"/>
              <a:t>トレーナー側の参加人数によるが</a:t>
            </a:r>
            <a:br>
              <a:rPr kumimoji="1" lang="en-US" altLang="ja-JP" sz="5400" dirty="0"/>
            </a:br>
            <a:r>
              <a:rPr kumimoji="1" lang="ja-JP" altLang="en-US" sz="5400" dirty="0"/>
              <a:t>私一人だった場合１５人程度が限界</a:t>
            </a:r>
            <a:br>
              <a:rPr kumimoji="1" lang="en-US" altLang="ja-JP" sz="5400" dirty="0"/>
            </a:br>
            <a:r>
              <a:rPr kumimoji="1" lang="en-US" altLang="ja-JP" sz="4000" dirty="0"/>
              <a:t>※</a:t>
            </a:r>
            <a:r>
              <a:rPr lang="ja-JP" altLang="en-US" sz="4000" dirty="0"/>
              <a:t>後述するが</a:t>
            </a:r>
            <a:r>
              <a:rPr lang="en-US" altLang="ja-JP" sz="4000" dirty="0"/>
              <a:t>GDSC</a:t>
            </a:r>
            <a:r>
              <a:rPr lang="ja-JP" altLang="en-US" sz="4000" dirty="0"/>
              <a:t>さんに協力を要請</a:t>
            </a:r>
            <a:br>
              <a:rPr kumimoji="1" lang="en-US" altLang="ja-JP" sz="5400" dirty="0"/>
            </a:br>
            <a:br>
              <a:rPr kumimoji="1" lang="en-US" altLang="ja-JP" sz="5400" dirty="0"/>
            </a:br>
            <a:endParaRPr kumimoji="1" lang="ja-JP" altLang="en-US" sz="5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212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92F46D-28B1-D440-A617-C7F7DE66EC13}"/>
              </a:ext>
            </a:extLst>
          </p:cNvPr>
          <p:cNvSpPr txBox="1"/>
          <p:nvPr/>
        </p:nvSpPr>
        <p:spPr>
          <a:xfrm>
            <a:off x="895350" y="371996"/>
            <a:ext cx="32232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/>
              <a:t>人数</a:t>
            </a:r>
          </a:p>
        </p:txBody>
      </p:sp>
    </p:spTree>
    <p:extLst>
      <p:ext uri="{BB962C8B-B14F-4D97-AF65-F5344CB8AC3E}">
        <p14:creationId xmlns:p14="http://schemas.microsoft.com/office/powerpoint/2010/main" val="298789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570A-048C-B3C7-B7BB-FC82B8E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2686050"/>
            <a:ext cx="10896600" cy="31889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6000" u="sng" dirty="0"/>
              <a:t>プログラミングの基本知識</a:t>
            </a:r>
            <a:r>
              <a:rPr lang="ja-JP" altLang="en-US" sz="6000" dirty="0"/>
              <a:t>及び</a:t>
            </a:r>
            <a:br>
              <a:rPr lang="en-US" altLang="ja-JP" sz="6000" dirty="0"/>
            </a:br>
            <a:r>
              <a:rPr lang="en-US" altLang="ja-JP" sz="6000" u="sng" dirty="0"/>
              <a:t>python</a:t>
            </a:r>
            <a:r>
              <a:rPr lang="ja-JP" altLang="en-US" sz="6000" u="sng" dirty="0"/>
              <a:t>での開発方法</a:t>
            </a:r>
            <a:br>
              <a:rPr kumimoji="1" lang="en-US" altLang="ja-JP" sz="6000" dirty="0"/>
            </a:br>
            <a:br>
              <a:rPr kumimoji="1" lang="en-US" altLang="ja-JP" sz="6000" dirty="0"/>
            </a:br>
            <a:endParaRPr kumimoji="1" lang="ja-JP" altLang="en-US" sz="60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212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92F46D-28B1-D440-A617-C7F7DE66EC13}"/>
              </a:ext>
            </a:extLst>
          </p:cNvPr>
          <p:cNvSpPr txBox="1"/>
          <p:nvPr/>
        </p:nvSpPr>
        <p:spPr>
          <a:xfrm>
            <a:off x="1295400" y="371996"/>
            <a:ext cx="32232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158980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570A-048C-B3C7-B7BB-FC82B8E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0" y="2663190"/>
            <a:ext cx="10896600" cy="31889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6000" dirty="0"/>
              <a:t>エディタ：</a:t>
            </a:r>
            <a:r>
              <a:rPr kumimoji="1" lang="en-US" altLang="ja-JP" sz="6000" dirty="0" err="1"/>
              <a:t>VScode</a:t>
            </a:r>
            <a:br>
              <a:rPr kumimoji="1" lang="en-US" altLang="ja-JP" sz="6000" dirty="0"/>
            </a:br>
            <a:r>
              <a:rPr kumimoji="1" lang="en-US" altLang="ja-JP" sz="6000" dirty="0"/>
              <a:t>OS</a:t>
            </a:r>
            <a:r>
              <a:rPr kumimoji="1" lang="ja-JP" altLang="en-US" sz="6000" dirty="0"/>
              <a:t>：</a:t>
            </a:r>
            <a:r>
              <a:rPr kumimoji="1" lang="en-US" altLang="ja-JP" sz="6000" dirty="0" err="1"/>
              <a:t>Windows,Mac</a:t>
            </a:r>
            <a:br>
              <a:rPr kumimoji="1" lang="en-US" altLang="ja-JP" sz="6000" dirty="0"/>
            </a:br>
            <a:r>
              <a:rPr kumimoji="1" lang="ja-JP" altLang="en-US" sz="6000" dirty="0"/>
              <a:t>グループウェア：</a:t>
            </a:r>
            <a:r>
              <a:rPr kumimoji="1" lang="en-US" altLang="ja-JP" sz="6000"/>
              <a:t>Line,slack</a:t>
            </a:r>
            <a:br>
              <a:rPr kumimoji="1" lang="en-US" altLang="ja-JP" sz="6000" dirty="0"/>
            </a:br>
            <a:r>
              <a:rPr kumimoji="1" lang="en-US" altLang="ja-JP" sz="3600" dirty="0"/>
              <a:t>※</a:t>
            </a:r>
            <a:r>
              <a:rPr lang="ja-JP" altLang="en-US" sz="3600" dirty="0"/>
              <a:t>私が</a:t>
            </a:r>
            <a:r>
              <a:rPr lang="en-US" altLang="ja-JP" sz="3600" dirty="0"/>
              <a:t>Win</a:t>
            </a:r>
            <a:r>
              <a:rPr lang="ja-JP" altLang="en-US" sz="3600" dirty="0"/>
              <a:t>環境</a:t>
            </a:r>
            <a:r>
              <a:rPr kumimoji="1" lang="ja-JP" altLang="en-US" sz="3600" dirty="0"/>
              <a:t>なので</a:t>
            </a:r>
            <a:r>
              <a:rPr kumimoji="1" lang="en-US" altLang="ja-JP" sz="3600" dirty="0"/>
              <a:t>Mac</a:t>
            </a:r>
            <a:r>
              <a:rPr kumimoji="1" lang="ja-JP" altLang="en-US" sz="3600" dirty="0"/>
              <a:t>環境できる方を探したい</a:t>
            </a:r>
            <a:br>
              <a:rPr kumimoji="1" lang="en-US" altLang="ja-JP" sz="6000" dirty="0"/>
            </a:br>
            <a:br>
              <a:rPr kumimoji="1" lang="en-US" altLang="ja-JP" sz="6000" dirty="0"/>
            </a:br>
            <a:endParaRPr kumimoji="1" lang="ja-JP" altLang="en-US" sz="60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212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92F46D-28B1-D440-A617-C7F7DE66EC13}"/>
              </a:ext>
            </a:extLst>
          </p:cNvPr>
          <p:cNvSpPr txBox="1"/>
          <p:nvPr/>
        </p:nvSpPr>
        <p:spPr>
          <a:xfrm>
            <a:off x="830580" y="253023"/>
            <a:ext cx="61341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/>
              <a:t>利用環境</a:t>
            </a:r>
          </a:p>
        </p:txBody>
      </p:sp>
    </p:spTree>
    <p:extLst>
      <p:ext uri="{BB962C8B-B14F-4D97-AF65-F5344CB8AC3E}">
        <p14:creationId xmlns:p14="http://schemas.microsoft.com/office/powerpoint/2010/main" val="259838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41518-5EE3-9801-2F81-9017610B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各回の予定（現在時点）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548B2-0652-4801-8AE9-17C8C594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3080"/>
            <a:ext cx="9601200" cy="484632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800" dirty="0"/>
              <a:t>第一回：開発環境の構築（</a:t>
            </a:r>
            <a:r>
              <a:rPr kumimoji="1" lang="en-US" altLang="ja-JP" sz="2800" dirty="0"/>
              <a:t>Hello</a:t>
            </a:r>
            <a:r>
              <a:rPr lang="en-US" altLang="ja-JP" sz="2800" dirty="0"/>
              <a:t>World</a:t>
            </a:r>
            <a:r>
              <a:rPr lang="ja-JP" altLang="en-US" sz="2800" dirty="0"/>
              <a:t>、ターミナル）</a:t>
            </a:r>
            <a:endParaRPr kumimoji="1" lang="en-US" altLang="ja-JP" sz="2800" dirty="0"/>
          </a:p>
          <a:p>
            <a:r>
              <a:rPr kumimoji="1" lang="ja-JP" altLang="en-US" sz="2800" dirty="0"/>
              <a:t>第二回：</a:t>
            </a:r>
            <a:r>
              <a:rPr kumimoji="1" lang="en-US" altLang="ja-JP" sz="2800" dirty="0" err="1"/>
              <a:t>print,input</a:t>
            </a:r>
            <a:r>
              <a:rPr lang="ja-JP" altLang="en-US" sz="2800"/>
              <a:t>関数、変数、</a:t>
            </a:r>
            <a:r>
              <a:rPr kumimoji="1" lang="ja-JP" altLang="en-US" sz="2800"/>
              <a:t>データ型</a:t>
            </a:r>
            <a:r>
              <a:rPr kumimoji="1" lang="ja-JP" altLang="en-US" sz="2800" dirty="0"/>
              <a:t>について</a:t>
            </a:r>
            <a:endParaRPr kumimoji="1" lang="en-US" altLang="ja-JP" sz="2800" dirty="0"/>
          </a:p>
          <a:p>
            <a:r>
              <a:rPr lang="ja-JP" altLang="en-US" sz="2800" dirty="0"/>
              <a:t>第三回：</a:t>
            </a:r>
            <a:r>
              <a:rPr lang="en-US" altLang="ja-JP" sz="2800" dirty="0" err="1"/>
              <a:t>for,if</a:t>
            </a:r>
            <a:r>
              <a:rPr lang="ja-JP" altLang="en-US" sz="2800" dirty="0"/>
              <a:t>（簡単なアルゴリズム①）</a:t>
            </a:r>
            <a:endParaRPr lang="en-US" altLang="ja-JP" sz="2800" dirty="0"/>
          </a:p>
          <a:p>
            <a:r>
              <a:rPr kumimoji="1" lang="ja-JP" altLang="en-US" sz="2800" dirty="0"/>
              <a:t>第四回：配列（簡単なアルゴリズム②）</a:t>
            </a:r>
            <a:endParaRPr kumimoji="1" lang="en-US" altLang="ja-JP" sz="2800" dirty="0"/>
          </a:p>
          <a:p>
            <a:r>
              <a:rPr lang="ja-JP" altLang="en-US" sz="2800" dirty="0"/>
              <a:t>第五回：関数、クラス、オブジェクト指向</a:t>
            </a:r>
            <a:endParaRPr lang="en-US" altLang="ja-JP" sz="2800" dirty="0"/>
          </a:p>
          <a:p>
            <a:r>
              <a:rPr kumimoji="1" lang="ja-JP" altLang="en-US" sz="2800" dirty="0"/>
              <a:t>第六回：ライブラリ、</a:t>
            </a:r>
            <a:r>
              <a:rPr kumimoji="1" lang="en-US" altLang="ja-JP" sz="2800" dirty="0"/>
              <a:t>API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pip</a:t>
            </a:r>
            <a:r>
              <a:rPr kumimoji="1" lang="ja-JP" altLang="en-US" sz="2800" dirty="0"/>
              <a:t>の設定、</a:t>
            </a:r>
            <a:r>
              <a:rPr kumimoji="1" lang="en-US" altLang="ja-JP" sz="2800" dirty="0" err="1"/>
              <a:t>pysimpleGUI</a:t>
            </a:r>
            <a:r>
              <a:rPr kumimoji="1" lang="ja-JP" altLang="en-US" sz="2800" dirty="0"/>
              <a:t>実践</a:t>
            </a:r>
            <a:endParaRPr kumimoji="1" lang="en-US" altLang="ja-JP" sz="2800" dirty="0"/>
          </a:p>
          <a:p>
            <a:r>
              <a:rPr lang="ja-JP" altLang="en-US" sz="2800" dirty="0"/>
              <a:t>第七回：開発手順、開発実践</a:t>
            </a:r>
            <a:endParaRPr lang="en-US" altLang="ja-JP" sz="2800" dirty="0"/>
          </a:p>
          <a:p>
            <a:r>
              <a:rPr lang="ja-JP" altLang="en-US" sz="2800" dirty="0"/>
              <a:t>第八回：開発実践</a:t>
            </a:r>
            <a:endParaRPr lang="en-US" altLang="ja-JP" sz="2800" dirty="0"/>
          </a:p>
          <a:p>
            <a:r>
              <a:rPr lang="ja-JP" altLang="en-US" sz="2800" dirty="0"/>
              <a:t>夏休み：成果物発表会したい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24393249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トリミング</Template>
  <TotalTime>1415</TotalTime>
  <Words>500</Words>
  <Application>Microsoft Office PowerPoint</Application>
  <PresentationFormat>ワイド画面</PresentationFormat>
  <Paragraphs>70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メイリオ</vt:lpstr>
      <vt:lpstr>游ゴシック</vt:lpstr>
      <vt:lpstr>Franklin Gothic Book</vt:lpstr>
      <vt:lpstr>トリミング</vt:lpstr>
      <vt:lpstr>Pythonワークショップ草案</vt:lpstr>
      <vt:lpstr>目次</vt:lpstr>
      <vt:lpstr>概要</vt:lpstr>
      <vt:lpstr>開催期間：６月～８月第二週まで 曜日：水曜４限（暫定） 回数：全８回予定 時間：一回８０分～１００分  </vt:lpstr>
      <vt:lpstr>・プログラミング初心者 ・pythonを勉強してみたい人  </vt:lpstr>
      <vt:lpstr>トレーナー側の参加人数によるが 私一人だった場合１５人程度が限界 ※後述するがGDSCさんに協力を要請  </vt:lpstr>
      <vt:lpstr>プログラミングの基本知識及び pythonでの開発方法  </vt:lpstr>
      <vt:lpstr>エディタ：VScode OS：Windows,Mac グループウェア：Line,slack ※私がWin環境なのでMac環境できる方を探したい  </vt:lpstr>
      <vt:lpstr>各回の予定（現在時点）</vt:lpstr>
      <vt:lpstr>サポート</vt:lpstr>
      <vt:lpstr>到達目標</vt:lpstr>
      <vt:lpstr>到達点</vt:lpstr>
      <vt:lpstr>今後の予定</vt:lpstr>
      <vt:lpstr>PowerPoint プレゼンテーション</vt:lpstr>
      <vt:lpstr>最後に</vt:lpstr>
      <vt:lpstr>ワークショップをサポートして頂ける方を募集します！！</vt:lpstr>
      <vt:lpstr>受講生も募集いたします！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Pythonワークショップ草案</dc:title>
  <dc:creator>橋本 葵</dc:creator>
  <cp:lastModifiedBy>橋本 葵</cp:lastModifiedBy>
  <cp:revision>2</cp:revision>
  <dcterms:created xsi:type="dcterms:W3CDTF">2023-05-08T00:06:37Z</dcterms:created>
  <dcterms:modified xsi:type="dcterms:W3CDTF">2023-05-19T08:45:21Z</dcterms:modified>
</cp:coreProperties>
</file>