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9" r:id="rId5"/>
    <p:sldId id="276" r:id="rId6"/>
    <p:sldId id="259" r:id="rId7"/>
    <p:sldId id="262" r:id="rId8"/>
    <p:sldId id="277" r:id="rId9"/>
    <p:sldId id="278" r:id="rId10"/>
    <p:sldId id="285" r:id="rId11"/>
    <p:sldId id="286" r:id="rId12"/>
    <p:sldId id="287" r:id="rId13"/>
    <p:sldId id="288" r:id="rId14"/>
    <p:sldId id="289" r:id="rId15"/>
    <p:sldId id="261" r:id="rId16"/>
    <p:sldId id="268" r:id="rId17"/>
    <p:sldId id="264" r:id="rId18"/>
    <p:sldId id="263" r:id="rId19"/>
    <p:sldId id="282" r:id="rId20"/>
    <p:sldId id="271" r:id="rId21"/>
    <p:sldId id="279" r:id="rId22"/>
    <p:sldId id="281" r:id="rId23"/>
    <p:sldId id="280" r:id="rId24"/>
    <p:sldId id="290" r:id="rId25"/>
    <p:sldId id="273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橋本 葵" userId="241f6292e6d001b1" providerId="LiveId" clId="{2C618216-7D79-4774-AE28-FF973926A74E}"/>
    <pc:docChg chg="undo redo custSel addSld delSld modSld sldOrd">
      <pc:chgData name="橋本 葵" userId="241f6292e6d001b1" providerId="LiveId" clId="{2C618216-7D79-4774-AE28-FF973926A74E}" dt="2023-05-28T09:08:24.561" v="1984" actId="47"/>
      <pc:docMkLst>
        <pc:docMk/>
      </pc:docMkLst>
      <pc:sldChg chg="modSp mod">
        <pc:chgData name="橋本 葵" userId="241f6292e6d001b1" providerId="LiveId" clId="{2C618216-7D79-4774-AE28-FF973926A74E}" dt="2023-05-27T13:22:59.289" v="530" actId="14100"/>
        <pc:sldMkLst>
          <pc:docMk/>
          <pc:sldMk cId="540745211" sldId="256"/>
        </pc:sldMkLst>
        <pc:spChg chg="mod">
          <ac:chgData name="橋本 葵" userId="241f6292e6d001b1" providerId="LiveId" clId="{2C618216-7D79-4774-AE28-FF973926A74E}" dt="2023-05-26T13:04:07.463" v="97" actId="20577"/>
          <ac:spMkLst>
            <pc:docMk/>
            <pc:sldMk cId="540745211" sldId="256"/>
            <ac:spMk id="3" creationId="{92BF71A2-CAED-BCEE-F037-50BD921B2736}"/>
          </ac:spMkLst>
        </pc:spChg>
        <pc:spChg chg="mod">
          <ac:chgData name="橋本 葵" userId="241f6292e6d001b1" providerId="LiveId" clId="{2C618216-7D79-4774-AE28-FF973926A74E}" dt="2023-05-27T13:22:59.289" v="530" actId="14100"/>
          <ac:spMkLst>
            <pc:docMk/>
            <pc:sldMk cId="540745211" sldId="256"/>
            <ac:spMk id="4" creationId="{D7C46598-A2FD-0009-B0A3-AEFB8C989E15}"/>
          </ac:spMkLst>
        </pc:spChg>
      </pc:sldChg>
      <pc:sldChg chg="modSp mod">
        <pc:chgData name="橋本 葵" userId="241f6292e6d001b1" providerId="LiveId" clId="{2C618216-7D79-4774-AE28-FF973926A74E}" dt="2023-05-27T13:13:39.354" v="521" actId="14100"/>
        <pc:sldMkLst>
          <pc:docMk/>
          <pc:sldMk cId="4051614895" sldId="257"/>
        </pc:sldMkLst>
        <pc:spChg chg="mod">
          <ac:chgData name="橋本 葵" userId="241f6292e6d001b1" providerId="LiveId" clId="{2C618216-7D79-4774-AE28-FF973926A74E}" dt="2023-05-27T13:13:39.354" v="521" actId="14100"/>
          <ac:spMkLst>
            <pc:docMk/>
            <pc:sldMk cId="4051614895" sldId="257"/>
            <ac:spMk id="3" creationId="{96E9D528-08DF-AE30-1A1F-D9DF188C617A}"/>
          </ac:spMkLst>
        </pc:spChg>
      </pc:sldChg>
      <pc:sldChg chg="modSp mod">
        <pc:chgData name="橋本 葵" userId="241f6292e6d001b1" providerId="LiveId" clId="{2C618216-7D79-4774-AE28-FF973926A74E}" dt="2023-05-26T13:35:42.439" v="237" actId="20577"/>
        <pc:sldMkLst>
          <pc:docMk/>
          <pc:sldMk cId="771842087" sldId="259"/>
        </pc:sldMkLst>
        <pc:spChg chg="mod">
          <ac:chgData name="橋本 葵" userId="241f6292e6d001b1" providerId="LiveId" clId="{2C618216-7D79-4774-AE28-FF973926A74E}" dt="2023-05-26T13:35:42.439" v="237" actId="20577"/>
          <ac:spMkLst>
            <pc:docMk/>
            <pc:sldMk cId="771842087" sldId="259"/>
            <ac:spMk id="2" creationId="{0AD7570A-048C-B3C7-B7BB-FC82B8ED66BE}"/>
          </ac:spMkLst>
        </pc:spChg>
      </pc:sldChg>
      <pc:sldChg chg="del ord">
        <pc:chgData name="橋本 葵" userId="241f6292e6d001b1" providerId="LiveId" clId="{2C618216-7D79-4774-AE28-FF973926A74E}" dt="2023-05-26T13:08:03.556" v="125" actId="47"/>
        <pc:sldMkLst>
          <pc:docMk/>
          <pc:sldMk cId="1589805334" sldId="260"/>
        </pc:sldMkLst>
      </pc:sldChg>
      <pc:sldChg chg="modSp mod">
        <pc:chgData name="橋本 葵" userId="241f6292e6d001b1" providerId="LiveId" clId="{2C618216-7D79-4774-AE28-FF973926A74E}" dt="2023-05-26T13:38:39.319" v="438" actId="20577"/>
        <pc:sldMkLst>
          <pc:docMk/>
          <pc:sldMk cId="2598388141" sldId="262"/>
        </pc:sldMkLst>
        <pc:spChg chg="mod">
          <ac:chgData name="橋本 葵" userId="241f6292e6d001b1" providerId="LiveId" clId="{2C618216-7D79-4774-AE28-FF973926A74E}" dt="2023-05-26T13:38:39.319" v="438" actId="20577"/>
          <ac:spMkLst>
            <pc:docMk/>
            <pc:sldMk cId="2598388141" sldId="262"/>
            <ac:spMk id="2" creationId="{0AD7570A-048C-B3C7-B7BB-FC82B8ED66BE}"/>
          </ac:spMkLst>
        </pc:spChg>
      </pc:sldChg>
      <pc:sldChg chg="modSp mod">
        <pc:chgData name="橋本 葵" userId="241f6292e6d001b1" providerId="LiveId" clId="{2C618216-7D79-4774-AE28-FF973926A74E}" dt="2023-05-27T14:38:36.579" v="1386" actId="403"/>
        <pc:sldMkLst>
          <pc:docMk/>
          <pc:sldMk cId="158753754" sldId="263"/>
        </pc:sldMkLst>
        <pc:spChg chg="mod">
          <ac:chgData name="橋本 葵" userId="241f6292e6d001b1" providerId="LiveId" clId="{2C618216-7D79-4774-AE28-FF973926A74E}" dt="2023-05-27T14:38:36.579" v="1386" actId="403"/>
          <ac:spMkLst>
            <pc:docMk/>
            <pc:sldMk cId="158753754" sldId="263"/>
            <ac:spMk id="6" creationId="{5404C5FB-BF95-1C79-C2BF-2A774CF05B90}"/>
          </ac:spMkLst>
        </pc:spChg>
      </pc:sldChg>
      <pc:sldChg chg="del">
        <pc:chgData name="橋本 葵" userId="241f6292e6d001b1" providerId="LiveId" clId="{2C618216-7D79-4774-AE28-FF973926A74E}" dt="2023-05-26T13:41:26.922" v="476" actId="47"/>
        <pc:sldMkLst>
          <pc:docMk/>
          <pc:sldMk cId="346376882" sldId="265"/>
        </pc:sldMkLst>
      </pc:sldChg>
      <pc:sldChg chg="del">
        <pc:chgData name="橋本 葵" userId="241f6292e6d001b1" providerId="LiveId" clId="{2C618216-7D79-4774-AE28-FF973926A74E}" dt="2023-05-26T13:41:29.162" v="477" actId="47"/>
        <pc:sldMkLst>
          <pc:docMk/>
          <pc:sldMk cId="2836415373" sldId="266"/>
        </pc:sldMkLst>
      </pc:sldChg>
      <pc:sldChg chg="del">
        <pc:chgData name="橋本 葵" userId="241f6292e6d001b1" providerId="LiveId" clId="{2C618216-7D79-4774-AE28-FF973926A74E}" dt="2023-05-26T13:06:23.620" v="98" actId="47"/>
        <pc:sldMkLst>
          <pc:docMk/>
          <pc:sldMk cId="2987891972" sldId="267"/>
        </pc:sldMkLst>
      </pc:sldChg>
      <pc:sldChg chg="modSp mod">
        <pc:chgData name="橋本 葵" userId="241f6292e6d001b1" providerId="LiveId" clId="{2C618216-7D79-4774-AE28-FF973926A74E}" dt="2023-05-27T13:25:53.640" v="607" actId="12"/>
        <pc:sldMkLst>
          <pc:docMk/>
          <pc:sldMk cId="1300983836" sldId="268"/>
        </pc:sldMkLst>
        <pc:spChg chg="mod">
          <ac:chgData name="橋本 葵" userId="241f6292e6d001b1" providerId="LiveId" clId="{2C618216-7D79-4774-AE28-FF973926A74E}" dt="2023-05-27T13:25:53.640" v="607" actId="12"/>
          <ac:spMkLst>
            <pc:docMk/>
            <pc:sldMk cId="1300983836" sldId="268"/>
            <ac:spMk id="3" creationId="{8514D268-DEEB-F59C-8515-050E669FFD43}"/>
          </ac:spMkLst>
        </pc:spChg>
      </pc:sldChg>
      <pc:sldChg chg="modSp mod">
        <pc:chgData name="橋本 葵" userId="241f6292e6d001b1" providerId="LiveId" clId="{2C618216-7D79-4774-AE28-FF973926A74E}" dt="2023-05-26T13:32:20.937" v="178" actId="1076"/>
        <pc:sldMkLst>
          <pc:docMk/>
          <pc:sldMk cId="1961926174" sldId="269"/>
        </pc:sldMkLst>
        <pc:spChg chg="mod">
          <ac:chgData name="橋本 葵" userId="241f6292e6d001b1" providerId="LiveId" clId="{2C618216-7D79-4774-AE28-FF973926A74E}" dt="2023-05-26T13:32:20.937" v="178" actId="1076"/>
          <ac:spMkLst>
            <pc:docMk/>
            <pc:sldMk cId="1961926174" sldId="269"/>
            <ac:spMk id="2" creationId="{0AD7570A-048C-B3C7-B7BB-FC82B8ED66BE}"/>
          </ac:spMkLst>
        </pc:spChg>
        <pc:spChg chg="mod">
          <ac:chgData name="橋本 葵" userId="241f6292e6d001b1" providerId="LiveId" clId="{2C618216-7D79-4774-AE28-FF973926A74E}" dt="2023-05-26T13:31:22.339" v="172" actId="1076"/>
          <ac:spMkLst>
            <pc:docMk/>
            <pc:sldMk cId="1961926174" sldId="269"/>
            <ac:spMk id="5" creationId="{32D3F162-EAF6-04D1-C0A5-FCFE096B5C6C}"/>
          </ac:spMkLst>
        </pc:spChg>
      </pc:sldChg>
      <pc:sldChg chg="del">
        <pc:chgData name="橋本 葵" userId="241f6292e6d001b1" providerId="LiveId" clId="{2C618216-7D79-4774-AE28-FF973926A74E}" dt="2023-05-27T14:38:51.834" v="1387" actId="47"/>
        <pc:sldMkLst>
          <pc:docMk/>
          <pc:sldMk cId="3265763580" sldId="270"/>
        </pc:sldMkLst>
      </pc:sldChg>
      <pc:sldChg chg="addSp delSp modSp">
        <pc:chgData name="橋本 葵" userId="241f6292e6d001b1" providerId="LiveId" clId="{2C618216-7D79-4774-AE28-FF973926A74E}" dt="2023-05-27T14:45:57.673" v="1686"/>
        <pc:sldMkLst>
          <pc:docMk/>
          <pc:sldMk cId="1139977970" sldId="271"/>
        </pc:sldMkLst>
        <pc:spChg chg="add del mod">
          <ac:chgData name="橋本 葵" userId="241f6292e6d001b1" providerId="LiveId" clId="{2C618216-7D79-4774-AE28-FF973926A74E}" dt="2023-05-27T14:45:57.673" v="1686"/>
          <ac:spMkLst>
            <pc:docMk/>
            <pc:sldMk cId="1139977970" sldId="271"/>
            <ac:spMk id="2" creationId="{4A62838B-A6C8-D0F4-C2AB-DA529AD60A93}"/>
          </ac:spMkLst>
        </pc:spChg>
      </pc:sldChg>
      <pc:sldChg chg="modSp del mod">
        <pc:chgData name="橋本 葵" userId="241f6292e6d001b1" providerId="LiveId" clId="{2C618216-7D79-4774-AE28-FF973926A74E}" dt="2023-05-27T14:39:10.181" v="1391" actId="47"/>
        <pc:sldMkLst>
          <pc:docMk/>
          <pc:sldMk cId="78198435" sldId="272"/>
        </pc:sldMkLst>
        <pc:spChg chg="mod">
          <ac:chgData name="橋本 葵" userId="241f6292e6d001b1" providerId="LiveId" clId="{2C618216-7D79-4774-AE28-FF973926A74E}" dt="2023-05-27T14:39:05.479" v="1390" actId="20577"/>
          <ac:spMkLst>
            <pc:docMk/>
            <pc:sldMk cId="78198435" sldId="272"/>
            <ac:spMk id="3" creationId="{A0E39A8D-8E78-0A2A-D471-FE14A9E34BE7}"/>
          </ac:spMkLst>
        </pc:spChg>
      </pc:sldChg>
      <pc:sldChg chg="addSp modSp mod">
        <pc:chgData name="橋本 葵" userId="241f6292e6d001b1" providerId="LiveId" clId="{2C618216-7D79-4774-AE28-FF973926A74E}" dt="2023-05-27T14:45:45.890" v="1684" actId="1076"/>
        <pc:sldMkLst>
          <pc:docMk/>
          <pc:sldMk cId="2157320824" sldId="273"/>
        </pc:sldMkLst>
        <pc:spChg chg="add mod">
          <ac:chgData name="橋本 葵" userId="241f6292e6d001b1" providerId="LiveId" clId="{2C618216-7D79-4774-AE28-FF973926A74E}" dt="2023-05-27T14:45:17.147" v="1669" actId="20577"/>
          <ac:spMkLst>
            <pc:docMk/>
            <pc:sldMk cId="2157320824" sldId="273"/>
            <ac:spMk id="2" creationId="{3E9E9A6D-C189-4659-6C6B-510DDED12D55}"/>
          </ac:spMkLst>
        </pc:spChg>
        <pc:spChg chg="mod">
          <ac:chgData name="橋本 葵" userId="241f6292e6d001b1" providerId="LiveId" clId="{2C618216-7D79-4774-AE28-FF973926A74E}" dt="2023-05-27T14:45:45.890" v="1684" actId="1076"/>
          <ac:spMkLst>
            <pc:docMk/>
            <pc:sldMk cId="2157320824" sldId="273"/>
            <ac:spMk id="3" creationId="{7263F38C-2203-D220-4A25-44F92EB2F2AB}"/>
          </ac:spMkLst>
        </pc:spChg>
      </pc:sldChg>
      <pc:sldChg chg="delSp del mod ord">
        <pc:chgData name="橋本 葵" userId="241f6292e6d001b1" providerId="LiveId" clId="{2C618216-7D79-4774-AE28-FF973926A74E}" dt="2023-05-27T14:40:01.316" v="1395" actId="47"/>
        <pc:sldMkLst>
          <pc:docMk/>
          <pc:sldMk cId="2445662689" sldId="274"/>
        </pc:sldMkLst>
        <pc:picChg chg="del">
          <ac:chgData name="橋本 葵" userId="241f6292e6d001b1" providerId="LiveId" clId="{2C618216-7D79-4774-AE28-FF973926A74E}" dt="2023-05-27T14:39:48.760" v="1394" actId="478"/>
          <ac:picMkLst>
            <pc:docMk/>
            <pc:sldMk cId="2445662689" sldId="274"/>
            <ac:picMk id="5" creationId="{708BFF22-D2AC-8377-B16C-2741A8952DA1}"/>
          </ac:picMkLst>
        </pc:picChg>
      </pc:sldChg>
      <pc:sldChg chg="addSp modSp del mod">
        <pc:chgData name="橋本 葵" userId="241f6292e6d001b1" providerId="LiveId" clId="{2C618216-7D79-4774-AE28-FF973926A74E}" dt="2023-05-26T13:31:56.679" v="177" actId="47"/>
        <pc:sldMkLst>
          <pc:docMk/>
          <pc:sldMk cId="3178969613" sldId="275"/>
        </pc:sldMkLst>
        <pc:spChg chg="add mod">
          <ac:chgData name="橋本 葵" userId="241f6292e6d001b1" providerId="LiveId" clId="{2C618216-7D79-4774-AE28-FF973926A74E}" dt="2023-05-26T13:02:21.455" v="91" actId="20577"/>
          <ac:spMkLst>
            <pc:docMk/>
            <pc:sldMk cId="3178969613" sldId="275"/>
            <ac:spMk id="3" creationId="{ABA69A38-AA97-0848-D219-1C4C7FEFAA04}"/>
          </ac:spMkLst>
        </pc:spChg>
        <pc:spChg chg="mod">
          <ac:chgData name="橋本 葵" userId="241f6292e6d001b1" providerId="LiveId" clId="{2C618216-7D79-4774-AE28-FF973926A74E}" dt="2023-05-26T13:22:04.944" v="171" actId="1076"/>
          <ac:spMkLst>
            <pc:docMk/>
            <pc:sldMk cId="3178969613" sldId="275"/>
            <ac:spMk id="5" creationId="{32D3F162-EAF6-04D1-C0A5-FCFE096B5C6C}"/>
          </ac:spMkLst>
        </pc:spChg>
        <pc:spChg chg="mod">
          <ac:chgData name="橋本 葵" userId="241f6292e6d001b1" providerId="LiveId" clId="{2C618216-7D79-4774-AE28-FF973926A74E}" dt="2023-05-26T13:22:00.099" v="170" actId="1076"/>
          <ac:spMkLst>
            <pc:docMk/>
            <pc:sldMk cId="3178969613" sldId="275"/>
            <ac:spMk id="6" creationId="{CAA33766-78D9-66E1-1E30-51B899B41D44}"/>
          </ac:spMkLst>
        </pc:spChg>
      </pc:sldChg>
      <pc:sldChg chg="addSp delSp modSp add mod">
        <pc:chgData name="橋本 葵" userId="241f6292e6d001b1" providerId="LiveId" clId="{2C618216-7D79-4774-AE28-FF973926A74E}" dt="2023-05-26T13:41:15.947" v="475" actId="14100"/>
        <pc:sldMkLst>
          <pc:docMk/>
          <pc:sldMk cId="3463062880" sldId="276"/>
        </pc:sldMkLst>
        <pc:spChg chg="del">
          <ac:chgData name="橋本 葵" userId="241f6292e6d001b1" providerId="LiveId" clId="{2C618216-7D79-4774-AE28-FF973926A74E}" dt="2023-05-26T13:31:46.119" v="175" actId="478"/>
          <ac:spMkLst>
            <pc:docMk/>
            <pc:sldMk cId="3463062880" sldId="276"/>
            <ac:spMk id="2" creationId="{0AD7570A-048C-B3C7-B7BB-FC82B8ED66BE}"/>
          </ac:spMkLst>
        </pc:spChg>
        <pc:spChg chg="add mod">
          <ac:chgData name="橋本 葵" userId="241f6292e6d001b1" providerId="LiveId" clId="{2C618216-7D79-4774-AE28-FF973926A74E}" dt="2023-05-26T13:41:15.947" v="475" actId="14100"/>
          <ac:spMkLst>
            <pc:docMk/>
            <pc:sldMk cId="3463062880" sldId="276"/>
            <ac:spMk id="3" creationId="{9DFCBAEF-7760-F43B-F176-5EA6B022B6EC}"/>
          </ac:spMkLst>
        </pc:spChg>
        <pc:spChg chg="add del mod">
          <ac:chgData name="橋本 葵" userId="241f6292e6d001b1" providerId="LiveId" clId="{2C618216-7D79-4774-AE28-FF973926A74E}" dt="2023-05-26T13:31:52.241" v="176" actId="478"/>
          <ac:spMkLst>
            <pc:docMk/>
            <pc:sldMk cId="3463062880" sldId="276"/>
            <ac:spMk id="7" creationId="{421C1C24-AF98-50D8-ADD4-FA04F7BFB68F}"/>
          </ac:spMkLst>
        </pc:spChg>
      </pc:sldChg>
      <pc:sldChg chg="modSp add mod">
        <pc:chgData name="橋本 葵" userId="241f6292e6d001b1" providerId="LiveId" clId="{2C618216-7D79-4774-AE28-FF973926A74E}" dt="2023-05-27T13:41:59.337" v="802" actId="1076"/>
        <pc:sldMkLst>
          <pc:docMk/>
          <pc:sldMk cId="2062335104" sldId="277"/>
        </pc:sldMkLst>
        <pc:spChg chg="mod">
          <ac:chgData name="橋本 葵" userId="241f6292e6d001b1" providerId="LiveId" clId="{2C618216-7D79-4774-AE28-FF973926A74E}" dt="2023-05-27T13:41:09.653" v="775" actId="1076"/>
          <ac:spMkLst>
            <pc:docMk/>
            <pc:sldMk cId="2062335104" sldId="277"/>
            <ac:spMk id="3" creationId="{9DFCBAEF-7760-F43B-F176-5EA6B022B6EC}"/>
          </ac:spMkLst>
        </pc:spChg>
        <pc:spChg chg="mod">
          <ac:chgData name="橋本 葵" userId="241f6292e6d001b1" providerId="LiveId" clId="{2C618216-7D79-4774-AE28-FF973926A74E}" dt="2023-05-27T13:27:20.646" v="640" actId="20577"/>
          <ac:spMkLst>
            <pc:docMk/>
            <pc:sldMk cId="2062335104" sldId="277"/>
            <ac:spMk id="5" creationId="{32D3F162-EAF6-04D1-C0A5-FCFE096B5C6C}"/>
          </ac:spMkLst>
        </pc:spChg>
        <pc:spChg chg="mod">
          <ac:chgData name="橋本 葵" userId="241f6292e6d001b1" providerId="LiveId" clId="{2C618216-7D79-4774-AE28-FF973926A74E}" dt="2023-05-27T13:41:59.337" v="802" actId="1076"/>
          <ac:spMkLst>
            <pc:docMk/>
            <pc:sldMk cId="2062335104" sldId="277"/>
            <ac:spMk id="6" creationId="{CAA33766-78D9-66E1-1E30-51B899B41D44}"/>
          </ac:spMkLst>
        </pc:spChg>
      </pc:sldChg>
      <pc:sldChg chg="addSp delSp modSp new mod ord">
        <pc:chgData name="橋本 葵" userId="241f6292e6d001b1" providerId="LiveId" clId="{2C618216-7D79-4774-AE28-FF973926A74E}" dt="2023-05-28T09:07:26.388" v="1971" actId="14100"/>
        <pc:sldMkLst>
          <pc:docMk/>
          <pc:sldMk cId="3735058437" sldId="278"/>
        </pc:sldMkLst>
        <pc:spChg chg="mod">
          <ac:chgData name="橋本 葵" userId="241f6292e6d001b1" providerId="LiveId" clId="{2C618216-7D79-4774-AE28-FF973926A74E}" dt="2023-05-28T09:05:23.076" v="1941" actId="1076"/>
          <ac:spMkLst>
            <pc:docMk/>
            <pc:sldMk cId="3735058437" sldId="278"/>
            <ac:spMk id="2" creationId="{C9597EE6-5283-A25E-F537-29B863401AAA}"/>
          </ac:spMkLst>
        </pc:spChg>
        <pc:spChg chg="del">
          <ac:chgData name="橋本 葵" userId="241f6292e6d001b1" providerId="LiveId" clId="{2C618216-7D79-4774-AE28-FF973926A74E}" dt="2023-05-28T09:04:16.503" v="1935" actId="931"/>
          <ac:spMkLst>
            <pc:docMk/>
            <pc:sldMk cId="3735058437" sldId="278"/>
            <ac:spMk id="3" creationId="{984C0B97-103B-3BFD-D2B8-3D015ED7B84E}"/>
          </ac:spMkLst>
        </pc:spChg>
        <pc:picChg chg="add mod">
          <ac:chgData name="橋本 葵" userId="241f6292e6d001b1" providerId="LiveId" clId="{2C618216-7D79-4774-AE28-FF973926A74E}" dt="2023-05-28T09:07:26.388" v="1971" actId="14100"/>
          <ac:picMkLst>
            <pc:docMk/>
            <pc:sldMk cId="3735058437" sldId="278"/>
            <ac:picMk id="6" creationId="{33CB6804-EC2A-F0FC-B36A-12BBB6FE0DBD}"/>
          </ac:picMkLst>
        </pc:picChg>
        <pc:picChg chg="add del mod">
          <ac:chgData name="橋本 葵" userId="241f6292e6d001b1" providerId="LiveId" clId="{2C618216-7D79-4774-AE28-FF973926A74E}" dt="2023-05-28T09:07:18.697" v="1970" actId="478"/>
          <ac:picMkLst>
            <pc:docMk/>
            <pc:sldMk cId="3735058437" sldId="278"/>
            <ac:picMk id="8" creationId="{1CE7DC9D-3407-8240-4B24-427380487C47}"/>
          </ac:picMkLst>
        </pc:picChg>
        <pc:picChg chg="add del mod">
          <ac:chgData name="橋本 葵" userId="241f6292e6d001b1" providerId="LiveId" clId="{2C618216-7D79-4774-AE28-FF973926A74E}" dt="2023-05-28T09:07:09.235" v="1967" actId="478"/>
          <ac:picMkLst>
            <pc:docMk/>
            <pc:sldMk cId="3735058437" sldId="278"/>
            <ac:picMk id="10" creationId="{BE72DBF3-4DE2-CC65-2321-F8F5A71EA4BC}"/>
          </ac:picMkLst>
        </pc:picChg>
        <pc:picChg chg="add del mod">
          <ac:chgData name="橋本 葵" userId="241f6292e6d001b1" providerId="LiveId" clId="{2C618216-7D79-4774-AE28-FF973926A74E}" dt="2023-05-28T09:07:00.819" v="1964" actId="478"/>
          <ac:picMkLst>
            <pc:docMk/>
            <pc:sldMk cId="3735058437" sldId="278"/>
            <ac:picMk id="12" creationId="{642A96A0-751A-49F9-DF88-FA7C1F04B900}"/>
          </ac:picMkLst>
        </pc:picChg>
        <pc:picChg chg="add del mod">
          <ac:chgData name="橋本 葵" userId="241f6292e6d001b1" providerId="LiveId" clId="{2C618216-7D79-4774-AE28-FF973926A74E}" dt="2023-05-28T09:06:49.103" v="1962" actId="478"/>
          <ac:picMkLst>
            <pc:docMk/>
            <pc:sldMk cId="3735058437" sldId="278"/>
            <ac:picMk id="14" creationId="{6E299E92-EE7C-1FEB-B0C7-745DCB4D0314}"/>
          </ac:picMkLst>
        </pc:picChg>
        <pc:picChg chg="add del mod">
          <ac:chgData name="橋本 葵" userId="241f6292e6d001b1" providerId="LiveId" clId="{2C618216-7D79-4774-AE28-FF973926A74E}" dt="2023-05-28T09:06:08.126" v="1952" actId="21"/>
          <ac:picMkLst>
            <pc:docMk/>
            <pc:sldMk cId="3735058437" sldId="278"/>
            <ac:picMk id="16" creationId="{F6FB38FB-7AA4-EBA0-6E2A-8ADEC41D5316}"/>
          </ac:picMkLst>
        </pc:picChg>
        <pc:picChg chg="add del mod">
          <ac:chgData name="橋本 葵" userId="241f6292e6d001b1" providerId="LiveId" clId="{2C618216-7D79-4774-AE28-FF973926A74E}" dt="2023-05-28T09:06:37.073" v="1960" actId="478"/>
          <ac:picMkLst>
            <pc:docMk/>
            <pc:sldMk cId="3735058437" sldId="278"/>
            <ac:picMk id="17" creationId="{865AB697-DB07-FF5E-F110-B57DC82F7B9A}"/>
          </ac:picMkLst>
        </pc:picChg>
      </pc:sldChg>
      <pc:sldChg chg="modSp new mod ord">
        <pc:chgData name="橋本 葵" userId="241f6292e6d001b1" providerId="LiveId" clId="{2C618216-7D79-4774-AE28-FF973926A74E}" dt="2023-05-27T14:47:43.402" v="1733"/>
        <pc:sldMkLst>
          <pc:docMk/>
          <pc:sldMk cId="3991866050" sldId="279"/>
        </pc:sldMkLst>
        <pc:spChg chg="mod">
          <ac:chgData name="橋本 葵" userId="241f6292e6d001b1" providerId="LiveId" clId="{2C618216-7D79-4774-AE28-FF973926A74E}" dt="2023-05-27T14:37:55.737" v="1384" actId="20577"/>
          <ac:spMkLst>
            <pc:docMk/>
            <pc:sldMk cId="3991866050" sldId="279"/>
            <ac:spMk id="2" creationId="{ACE0DA15-C3D1-1DE1-1A10-1E207F621477}"/>
          </ac:spMkLst>
        </pc:spChg>
        <pc:spChg chg="mod">
          <ac:chgData name="橋本 葵" userId="241f6292e6d001b1" providerId="LiveId" clId="{2C618216-7D79-4774-AE28-FF973926A74E}" dt="2023-05-27T14:38:17.926" v="1385" actId="1076"/>
          <ac:spMkLst>
            <pc:docMk/>
            <pc:sldMk cId="3991866050" sldId="279"/>
            <ac:spMk id="3" creationId="{4248DB13-23AF-6923-7C85-9D3F8F1D4C99}"/>
          </ac:spMkLst>
        </pc:spChg>
      </pc:sldChg>
      <pc:sldChg chg="modSp add mod">
        <pc:chgData name="橋本 葵" userId="241f6292e6d001b1" providerId="LiveId" clId="{2C618216-7D79-4774-AE28-FF973926A74E}" dt="2023-05-27T14:44:20.399" v="1630" actId="20577"/>
        <pc:sldMkLst>
          <pc:docMk/>
          <pc:sldMk cId="719451674" sldId="280"/>
        </pc:sldMkLst>
        <pc:spChg chg="mod">
          <ac:chgData name="橋本 葵" userId="241f6292e6d001b1" providerId="LiveId" clId="{2C618216-7D79-4774-AE28-FF973926A74E}" dt="2023-05-27T14:40:50.387" v="1446" actId="20577"/>
          <ac:spMkLst>
            <pc:docMk/>
            <pc:sldMk cId="719451674" sldId="280"/>
            <ac:spMk id="2" creationId="{08A29E7F-C931-F209-622C-2A2517BFF70D}"/>
          </ac:spMkLst>
        </pc:spChg>
        <pc:spChg chg="mod">
          <ac:chgData name="橋本 葵" userId="241f6292e6d001b1" providerId="LiveId" clId="{2C618216-7D79-4774-AE28-FF973926A74E}" dt="2023-05-27T14:44:20.399" v="1630" actId="20577"/>
          <ac:spMkLst>
            <pc:docMk/>
            <pc:sldMk cId="719451674" sldId="280"/>
            <ac:spMk id="3" creationId="{8514D268-DEEB-F59C-8515-050E669FFD43}"/>
          </ac:spMkLst>
        </pc:spChg>
      </pc:sldChg>
      <pc:sldChg chg="add del">
        <pc:chgData name="橋本 葵" userId="241f6292e6d001b1" providerId="LiveId" clId="{2C618216-7D79-4774-AE28-FF973926A74E}" dt="2023-05-27T14:46:18.595" v="1688" actId="47"/>
        <pc:sldMkLst>
          <pc:docMk/>
          <pc:sldMk cId="135090238" sldId="281"/>
        </pc:sldMkLst>
      </pc:sldChg>
      <pc:sldChg chg="addSp delSp modSp add mod">
        <pc:chgData name="橋本 葵" userId="241f6292e6d001b1" providerId="LiveId" clId="{2C618216-7D79-4774-AE28-FF973926A74E}" dt="2023-05-27T14:47:25.401" v="1731" actId="1076"/>
        <pc:sldMkLst>
          <pc:docMk/>
          <pc:sldMk cId="2993892089" sldId="281"/>
        </pc:sldMkLst>
        <pc:spChg chg="mod">
          <ac:chgData name="橋本 葵" userId="241f6292e6d001b1" providerId="LiveId" clId="{2C618216-7D79-4774-AE28-FF973926A74E}" dt="2023-05-27T14:47:25.401" v="1731" actId="1076"/>
          <ac:spMkLst>
            <pc:docMk/>
            <pc:sldMk cId="2993892089" sldId="281"/>
            <ac:spMk id="2" creationId="{ACE0DA15-C3D1-1DE1-1A10-1E207F621477}"/>
          </ac:spMkLst>
        </pc:spChg>
        <pc:spChg chg="del">
          <ac:chgData name="橋本 葵" userId="241f6292e6d001b1" providerId="LiveId" clId="{2C618216-7D79-4774-AE28-FF973926A74E}" dt="2023-05-27T14:46:29.277" v="1690" actId="478"/>
          <ac:spMkLst>
            <pc:docMk/>
            <pc:sldMk cId="2993892089" sldId="281"/>
            <ac:spMk id="3" creationId="{4248DB13-23AF-6923-7C85-9D3F8F1D4C99}"/>
          </ac:spMkLst>
        </pc:spChg>
        <pc:spChg chg="add del mod">
          <ac:chgData name="橋本 葵" userId="241f6292e6d001b1" providerId="LiveId" clId="{2C618216-7D79-4774-AE28-FF973926A74E}" dt="2023-05-27T14:46:47.434" v="1725" actId="478"/>
          <ac:spMkLst>
            <pc:docMk/>
            <pc:sldMk cId="2993892089" sldId="281"/>
            <ac:spMk id="5" creationId="{C03E957B-801C-6363-7802-92DB5231F272}"/>
          </ac:spMkLst>
        </pc:spChg>
      </pc:sldChg>
      <pc:sldChg chg="modSp add mod">
        <pc:chgData name="橋本 葵" userId="241f6292e6d001b1" providerId="LiveId" clId="{2C618216-7D79-4774-AE28-FF973926A74E}" dt="2023-05-27T14:50:41.670" v="1908" actId="20577"/>
        <pc:sldMkLst>
          <pc:docMk/>
          <pc:sldMk cId="1803922241" sldId="282"/>
        </pc:sldMkLst>
        <pc:spChg chg="mod">
          <ac:chgData name="橋本 葵" userId="241f6292e6d001b1" providerId="LiveId" clId="{2C618216-7D79-4774-AE28-FF973926A74E}" dt="2023-05-27T14:50:41.670" v="1908" actId="20577"/>
          <ac:spMkLst>
            <pc:docMk/>
            <pc:sldMk cId="1803922241" sldId="282"/>
            <ac:spMk id="3" creationId="{D0722FD0-FE59-E964-4967-3E675896A276}"/>
          </ac:spMkLst>
        </pc:spChg>
        <pc:spChg chg="mod">
          <ac:chgData name="橋本 葵" userId="241f6292e6d001b1" providerId="LiveId" clId="{2C618216-7D79-4774-AE28-FF973926A74E}" dt="2023-05-27T14:49:58.258" v="1873" actId="1076"/>
          <ac:spMkLst>
            <pc:docMk/>
            <pc:sldMk cId="1803922241" sldId="282"/>
            <ac:spMk id="6" creationId="{5404C5FB-BF95-1C79-C2BF-2A774CF05B90}"/>
          </ac:spMkLst>
        </pc:spChg>
      </pc:sldChg>
      <pc:sldChg chg="add del">
        <pc:chgData name="橋本 葵" userId="241f6292e6d001b1" providerId="LiveId" clId="{2C618216-7D79-4774-AE28-FF973926A74E}" dt="2023-05-27T14:51:14.079" v="1910"/>
        <pc:sldMkLst>
          <pc:docMk/>
          <pc:sldMk cId="2789125247" sldId="283"/>
        </pc:sldMkLst>
      </pc:sldChg>
      <pc:sldChg chg="modSp add mod">
        <pc:chgData name="橋本 葵" userId="241f6292e6d001b1" providerId="LiveId" clId="{2C618216-7D79-4774-AE28-FF973926A74E}" dt="2023-05-27T14:51:31.547" v="1924" actId="404"/>
        <pc:sldMkLst>
          <pc:docMk/>
          <pc:sldMk cId="2800218161" sldId="283"/>
        </pc:sldMkLst>
        <pc:spChg chg="mod">
          <ac:chgData name="橋本 葵" userId="241f6292e6d001b1" providerId="LiveId" clId="{2C618216-7D79-4774-AE28-FF973926A74E}" dt="2023-05-27T14:51:31.547" v="1924" actId="404"/>
          <ac:spMkLst>
            <pc:docMk/>
            <pc:sldMk cId="2800218161" sldId="283"/>
            <ac:spMk id="4" creationId="{E2CCCE89-65F9-3325-F44F-AB3506D1D6CB}"/>
          </ac:spMkLst>
        </pc:spChg>
      </pc:sldChg>
      <pc:sldChg chg="addSp delSp modSp add del mod">
        <pc:chgData name="橋本 葵" userId="241f6292e6d001b1" providerId="LiveId" clId="{2C618216-7D79-4774-AE28-FF973926A74E}" dt="2023-05-28T09:08:24.561" v="1984" actId="47"/>
        <pc:sldMkLst>
          <pc:docMk/>
          <pc:sldMk cId="2460072660" sldId="284"/>
        </pc:sldMkLst>
        <pc:spChg chg="add mod">
          <ac:chgData name="橋本 葵" userId="241f6292e6d001b1" providerId="LiveId" clId="{2C618216-7D79-4774-AE28-FF973926A74E}" dt="2023-05-28T09:05:56.427" v="1950" actId="478"/>
          <ac:spMkLst>
            <pc:docMk/>
            <pc:sldMk cId="2460072660" sldId="284"/>
            <ac:spMk id="4" creationId="{5D42AFDA-4A7E-436F-A684-A20FDF1B4CFC}"/>
          </ac:spMkLst>
        </pc:spChg>
        <pc:picChg chg="del">
          <ac:chgData name="橋本 葵" userId="241f6292e6d001b1" providerId="LiveId" clId="{2C618216-7D79-4774-AE28-FF973926A74E}" dt="2023-05-28T09:05:56.427" v="1950" actId="478"/>
          <ac:picMkLst>
            <pc:docMk/>
            <pc:sldMk cId="2460072660" sldId="284"/>
            <ac:picMk id="6" creationId="{33CB6804-EC2A-F0FC-B36A-12BBB6FE0DBD}"/>
          </ac:picMkLst>
        </pc:picChg>
        <pc:picChg chg="del">
          <ac:chgData name="橋本 葵" userId="241f6292e6d001b1" providerId="LiveId" clId="{2C618216-7D79-4774-AE28-FF973926A74E}" dt="2023-05-28T09:05:55.322" v="1949" actId="478"/>
          <ac:picMkLst>
            <pc:docMk/>
            <pc:sldMk cId="2460072660" sldId="284"/>
            <ac:picMk id="8" creationId="{1CE7DC9D-3407-8240-4B24-427380487C47}"/>
          </ac:picMkLst>
        </pc:picChg>
        <pc:picChg chg="del">
          <ac:chgData name="橋本 葵" userId="241f6292e6d001b1" providerId="LiveId" clId="{2C618216-7D79-4774-AE28-FF973926A74E}" dt="2023-05-28T09:05:54.448" v="1948" actId="478"/>
          <ac:picMkLst>
            <pc:docMk/>
            <pc:sldMk cId="2460072660" sldId="284"/>
            <ac:picMk id="10" creationId="{BE72DBF3-4DE2-CC65-2321-F8F5A71EA4BC}"/>
          </ac:picMkLst>
        </pc:picChg>
        <pc:picChg chg="del">
          <ac:chgData name="橋本 葵" userId="241f6292e6d001b1" providerId="LiveId" clId="{2C618216-7D79-4774-AE28-FF973926A74E}" dt="2023-05-28T09:05:53.500" v="1947" actId="478"/>
          <ac:picMkLst>
            <pc:docMk/>
            <pc:sldMk cId="2460072660" sldId="284"/>
            <ac:picMk id="12" creationId="{642A96A0-751A-49F9-DF88-FA7C1F04B900}"/>
          </ac:picMkLst>
        </pc:picChg>
        <pc:picChg chg="del">
          <ac:chgData name="橋本 葵" userId="241f6292e6d001b1" providerId="LiveId" clId="{2C618216-7D79-4774-AE28-FF973926A74E}" dt="2023-05-28T09:05:51.734" v="1946" actId="478"/>
          <ac:picMkLst>
            <pc:docMk/>
            <pc:sldMk cId="2460072660" sldId="284"/>
            <ac:picMk id="14" creationId="{6E299E92-EE7C-1FEB-B0C7-745DCB4D0314}"/>
          </ac:picMkLst>
        </pc:picChg>
        <pc:picChg chg="del">
          <ac:chgData name="橋本 葵" userId="241f6292e6d001b1" providerId="LiveId" clId="{2C618216-7D79-4774-AE28-FF973926A74E}" dt="2023-05-28T09:05:50.844" v="1945" actId="478"/>
          <ac:picMkLst>
            <pc:docMk/>
            <pc:sldMk cId="2460072660" sldId="284"/>
            <ac:picMk id="16" creationId="{F6FB38FB-7AA4-EBA0-6E2A-8ADEC41D5316}"/>
          </ac:picMkLst>
        </pc:picChg>
      </pc:sldChg>
      <pc:sldChg chg="modSp add del mod">
        <pc:chgData name="橋本 葵" userId="241f6292e6d001b1" providerId="LiveId" clId="{2C618216-7D79-4774-AE28-FF973926A74E}" dt="2023-05-28T09:02:01.984" v="1934" actId="47"/>
        <pc:sldMkLst>
          <pc:docMk/>
          <pc:sldMk cId="2547224921" sldId="284"/>
        </pc:sldMkLst>
        <pc:spChg chg="mod">
          <ac:chgData name="橋本 葵" userId="241f6292e6d001b1" providerId="LiveId" clId="{2C618216-7D79-4774-AE28-FF973926A74E}" dt="2023-05-28T09:01:37.233" v="1933" actId="27636"/>
          <ac:spMkLst>
            <pc:docMk/>
            <pc:sldMk cId="2547224921" sldId="284"/>
            <ac:spMk id="2" creationId="{A4680EF7-3B03-60B8-EE71-AB52AFB443EB}"/>
          </ac:spMkLst>
        </pc:spChg>
      </pc:sldChg>
      <pc:sldChg chg="addSp modSp add mod">
        <pc:chgData name="橋本 葵" userId="241f6292e6d001b1" providerId="LiveId" clId="{2C618216-7D79-4774-AE28-FF973926A74E}" dt="2023-05-28T09:07:33.130" v="1972" actId="1076"/>
        <pc:sldMkLst>
          <pc:docMk/>
          <pc:sldMk cId="1038154841" sldId="285"/>
        </pc:sldMkLst>
        <pc:picChg chg="add mod">
          <ac:chgData name="橋本 葵" userId="241f6292e6d001b1" providerId="LiveId" clId="{2C618216-7D79-4774-AE28-FF973926A74E}" dt="2023-05-28T09:07:33.130" v="1972" actId="1076"/>
          <ac:picMkLst>
            <pc:docMk/>
            <pc:sldMk cId="1038154841" sldId="285"/>
            <ac:picMk id="3" creationId="{A0D78F86-C9BC-4E86-F5E2-97B99676892D}"/>
          </ac:picMkLst>
        </pc:picChg>
      </pc:sldChg>
      <pc:sldChg chg="addSp modSp add mod">
        <pc:chgData name="橋本 葵" userId="241f6292e6d001b1" providerId="LiveId" clId="{2C618216-7D79-4774-AE28-FF973926A74E}" dt="2023-05-28T09:07:38.419" v="1973" actId="1076"/>
        <pc:sldMkLst>
          <pc:docMk/>
          <pc:sldMk cId="4170877881" sldId="286"/>
        </pc:sldMkLst>
        <pc:picChg chg="add mod">
          <ac:chgData name="橋本 葵" userId="241f6292e6d001b1" providerId="LiveId" clId="{2C618216-7D79-4774-AE28-FF973926A74E}" dt="2023-05-28T09:07:38.419" v="1973" actId="1076"/>
          <ac:picMkLst>
            <pc:docMk/>
            <pc:sldMk cId="4170877881" sldId="286"/>
            <ac:picMk id="3" creationId="{6B519983-C976-0D04-7A5D-13A5D4C68FF5}"/>
          </ac:picMkLst>
        </pc:picChg>
      </pc:sldChg>
      <pc:sldChg chg="addSp modSp add mod">
        <pc:chgData name="橋本 葵" userId="241f6292e6d001b1" providerId="LiveId" clId="{2C618216-7D79-4774-AE28-FF973926A74E}" dt="2023-05-28T09:07:43.107" v="1974" actId="1076"/>
        <pc:sldMkLst>
          <pc:docMk/>
          <pc:sldMk cId="2152137346" sldId="287"/>
        </pc:sldMkLst>
        <pc:picChg chg="add mod">
          <ac:chgData name="橋本 葵" userId="241f6292e6d001b1" providerId="LiveId" clId="{2C618216-7D79-4774-AE28-FF973926A74E}" dt="2023-05-28T09:07:43.107" v="1974" actId="1076"/>
          <ac:picMkLst>
            <pc:docMk/>
            <pc:sldMk cId="2152137346" sldId="287"/>
            <ac:picMk id="3" creationId="{E67257CE-251A-F66B-C327-C40DE9017B00}"/>
          </ac:picMkLst>
        </pc:picChg>
      </pc:sldChg>
      <pc:sldChg chg="addSp modSp add mod">
        <pc:chgData name="橋本 葵" userId="241f6292e6d001b1" providerId="LiveId" clId="{2C618216-7D79-4774-AE28-FF973926A74E}" dt="2023-05-28T09:08:04.980" v="1983" actId="1076"/>
        <pc:sldMkLst>
          <pc:docMk/>
          <pc:sldMk cId="3245699859" sldId="288"/>
        </pc:sldMkLst>
        <pc:picChg chg="add mod">
          <ac:chgData name="橋本 葵" userId="241f6292e6d001b1" providerId="LiveId" clId="{2C618216-7D79-4774-AE28-FF973926A74E}" dt="2023-05-28T09:08:04.980" v="1983" actId="1076"/>
          <ac:picMkLst>
            <pc:docMk/>
            <pc:sldMk cId="3245699859" sldId="288"/>
            <ac:picMk id="3" creationId="{4F11A456-4FB6-A0BF-6ABF-8B61D4BE3049}"/>
          </ac:picMkLst>
        </pc:picChg>
      </pc:sldChg>
      <pc:sldChg chg="addSp modSp add mod">
        <pc:chgData name="橋本 葵" userId="241f6292e6d001b1" providerId="LiveId" clId="{2C618216-7D79-4774-AE28-FF973926A74E}" dt="2023-05-28T09:07:49.228" v="1975" actId="1076"/>
        <pc:sldMkLst>
          <pc:docMk/>
          <pc:sldMk cId="2405121222" sldId="289"/>
        </pc:sldMkLst>
        <pc:picChg chg="add mod">
          <ac:chgData name="橋本 葵" userId="241f6292e6d001b1" providerId="LiveId" clId="{2C618216-7D79-4774-AE28-FF973926A74E}" dt="2023-05-28T09:07:49.228" v="1975" actId="1076"/>
          <ac:picMkLst>
            <pc:docMk/>
            <pc:sldMk cId="2405121222" sldId="289"/>
            <ac:picMk id="3" creationId="{D6D9367A-CB9B-51E9-FD57-3D2D0178EE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76B7A-6F54-40A0-A79B-969E6BBA5CEE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76030-82BC-4271-8A42-E04D05DA5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36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dirty="0"/>
              <a:t>（ワークショップの内容は、スケジュール的にインプット中心</a:t>
            </a:r>
            <a:r>
              <a:rPr lang="ja-JP" altLang="en-US" sz="1200" dirty="0"/>
              <a:t>となってしまう</a:t>
            </a:r>
            <a:r>
              <a:rPr kumimoji="1" lang="ja-JP" altLang="en-US" sz="1200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76030-82BC-4271-8A42-E04D05DA53E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48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dirty="0"/>
              <a:t>（ワークショップの内容は、スケジュール的にインプット中心</a:t>
            </a:r>
            <a:r>
              <a:rPr lang="ja-JP" altLang="en-US" sz="1200" dirty="0"/>
              <a:t>となってしまう</a:t>
            </a:r>
            <a:r>
              <a:rPr kumimoji="1" lang="ja-JP" altLang="en-US" sz="1200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76030-82BC-4271-8A42-E04D05DA53E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3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701DC9-961F-4722-9D3F-01B875858542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153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01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1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50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01DC9-961F-4722-9D3F-01B875858542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0035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61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85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DC9-961F-4722-9D3F-01B875858542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9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01DC9-961F-4722-9D3F-01B875858542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875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01DC9-961F-4722-9D3F-01B875858542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10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701DC9-961F-4722-9D3F-01B875858542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05E29CE-25A1-48E9-AA0F-FD3F3365F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5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u-aizu.ac.jp/courses/lesson/2/ITP1/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iza.jp/works/mypag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45xraH7VcZiuRNeZ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gram.com/aowin_1020?igshid=NTc4MTIwNjQ2YQ==" TargetMode="External"/><Relationship Id="rId2" Type="http://schemas.openxmlformats.org/officeDocument/2006/relationships/hyperlink" Target="mailto:a22.fr7w@g.chou-u.ac.j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D86C-29FE-672D-F350-061641FFA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032" y="2342763"/>
            <a:ext cx="9589935" cy="1086237"/>
          </a:xfrm>
        </p:spPr>
        <p:txBody>
          <a:bodyPr/>
          <a:lstStyle/>
          <a:p>
            <a:r>
              <a:rPr lang="en-US" altLang="ja-JP" sz="5400" cap="none" dirty="0"/>
              <a:t>Python</a:t>
            </a:r>
            <a:r>
              <a:rPr lang="ja-JP" altLang="en-US" sz="5400" cap="none" dirty="0"/>
              <a:t>ワークショップ説明会</a:t>
            </a:r>
            <a:endParaRPr kumimoji="1" lang="ja-JP" altLang="en-US" sz="5400" cap="none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BF71A2-CAED-BCEE-F037-50BD921B2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856888"/>
            <a:ext cx="6831673" cy="847733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2023/6/1 902</a:t>
            </a:r>
            <a:r>
              <a:rPr kumimoji="1" lang="ja-JP" altLang="en-US" sz="2800" dirty="0"/>
              <a:t>号室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C46598-A2FD-0009-B0A3-AEFB8C989E15}"/>
              </a:ext>
            </a:extLst>
          </p:cNvPr>
          <p:cNvSpPr txBox="1"/>
          <p:nvPr/>
        </p:nvSpPr>
        <p:spPr>
          <a:xfrm>
            <a:off x="9175355" y="6310124"/>
            <a:ext cx="301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まちおこしサークル</a:t>
            </a:r>
            <a:r>
              <a:rPr kumimoji="1" lang="en-US" altLang="ja-JP" dirty="0"/>
              <a:t>/GDSC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074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97EE6-5283-A25E-F537-29B86340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第二回の内容をちらみせ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42AFDA-4A7E-436F-A684-A20FDF1B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0D78F86-C9BC-4E86-F5E2-97B996768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87573"/>
            <a:ext cx="8332292" cy="46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97EE6-5283-A25E-F537-29B86340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第二回の内容をちらみせ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42AFDA-4A7E-436F-A684-A20FDF1B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B519983-C976-0D04-7A5D-13A5D4C68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87573"/>
            <a:ext cx="8332292" cy="46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7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97EE6-5283-A25E-F537-29B86340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第二回の内容をちらみせ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42AFDA-4A7E-436F-A684-A20FDF1B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67257CE-251A-F66B-C327-C40DE901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8332292" cy="46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3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97EE6-5283-A25E-F537-29B86340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第二回の内容をちらみせ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42AFDA-4A7E-436F-A684-A20FDF1B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F11A456-4FB6-A0BF-6ABF-8B61D4BE3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8332292" cy="46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97EE6-5283-A25E-F537-29B86340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第二回の内容をちらみせ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42AFDA-4A7E-436F-A684-A20FDF1B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6D9367A-CB9B-51E9-FD57-3D2D0178E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8332292" cy="46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2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41518-5EE3-9801-2F81-9017610B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各回の予定（現在時点）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548B2-0652-4801-8AE9-17C8C5946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3080"/>
            <a:ext cx="9601200" cy="484632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800" dirty="0"/>
              <a:t>第一回：開発環境の構築（</a:t>
            </a:r>
            <a:r>
              <a:rPr kumimoji="1" lang="en-US" altLang="ja-JP" sz="2800" dirty="0"/>
              <a:t>Hello</a:t>
            </a:r>
            <a:r>
              <a:rPr lang="en-US" altLang="ja-JP" sz="2800" dirty="0"/>
              <a:t>World</a:t>
            </a:r>
            <a:r>
              <a:rPr lang="ja-JP" altLang="en-US" sz="2800" dirty="0"/>
              <a:t>、ターミナル）</a:t>
            </a:r>
            <a:endParaRPr kumimoji="1" lang="en-US" altLang="ja-JP" sz="2800" dirty="0"/>
          </a:p>
          <a:p>
            <a:r>
              <a:rPr kumimoji="1" lang="ja-JP" altLang="en-US" sz="2800" dirty="0"/>
              <a:t>第二回：</a:t>
            </a:r>
            <a:r>
              <a:rPr kumimoji="1" lang="en-US" altLang="ja-JP" sz="2800" dirty="0" err="1"/>
              <a:t>print,input</a:t>
            </a:r>
            <a:r>
              <a:rPr lang="ja-JP" altLang="en-US" sz="2800" dirty="0"/>
              <a:t>関数、変数、</a:t>
            </a:r>
            <a:r>
              <a:rPr kumimoji="1" lang="ja-JP" altLang="en-US" sz="2800" dirty="0"/>
              <a:t>データ型について</a:t>
            </a:r>
            <a:endParaRPr kumimoji="1" lang="en-US" altLang="ja-JP" sz="2800" dirty="0"/>
          </a:p>
          <a:p>
            <a:r>
              <a:rPr lang="ja-JP" altLang="en-US" sz="2800" dirty="0"/>
              <a:t>第三回：</a:t>
            </a:r>
            <a:r>
              <a:rPr lang="en-US" altLang="ja-JP" sz="2800" dirty="0" err="1"/>
              <a:t>for,if</a:t>
            </a:r>
            <a:r>
              <a:rPr lang="ja-JP" altLang="en-US" sz="2800" dirty="0"/>
              <a:t>（簡単なアルゴリズム①）</a:t>
            </a:r>
            <a:endParaRPr lang="en-US" altLang="ja-JP" sz="2800" dirty="0"/>
          </a:p>
          <a:p>
            <a:r>
              <a:rPr kumimoji="1" lang="ja-JP" altLang="en-US" sz="2800" dirty="0"/>
              <a:t>第四回：配列（簡単なアルゴリズム②）</a:t>
            </a:r>
            <a:endParaRPr kumimoji="1" lang="en-US" altLang="ja-JP" sz="2800" dirty="0"/>
          </a:p>
          <a:p>
            <a:r>
              <a:rPr lang="ja-JP" altLang="en-US" sz="2800" dirty="0"/>
              <a:t>第五回：関数、クラス、オブジェクト指向</a:t>
            </a:r>
            <a:endParaRPr lang="en-US" altLang="ja-JP" sz="2800" dirty="0"/>
          </a:p>
          <a:p>
            <a:r>
              <a:rPr kumimoji="1" lang="ja-JP" altLang="en-US" sz="2800" dirty="0"/>
              <a:t>第六回：ライブラリ、</a:t>
            </a:r>
            <a:r>
              <a:rPr kumimoji="1" lang="en-US" altLang="ja-JP" sz="2800" dirty="0"/>
              <a:t>API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pip</a:t>
            </a:r>
            <a:r>
              <a:rPr kumimoji="1" lang="ja-JP" altLang="en-US" sz="2800" dirty="0"/>
              <a:t>の設定、</a:t>
            </a:r>
            <a:r>
              <a:rPr kumimoji="1" lang="en-US" altLang="ja-JP" sz="2800" dirty="0" err="1"/>
              <a:t>pysimpleGUI</a:t>
            </a:r>
            <a:r>
              <a:rPr kumimoji="1" lang="ja-JP" altLang="en-US" sz="2800" dirty="0"/>
              <a:t>実践</a:t>
            </a:r>
            <a:endParaRPr kumimoji="1" lang="en-US" altLang="ja-JP" sz="2800" dirty="0"/>
          </a:p>
          <a:p>
            <a:r>
              <a:rPr lang="ja-JP" altLang="en-US" sz="2800" dirty="0"/>
              <a:t>第七回：開発手順、開発実践</a:t>
            </a:r>
            <a:endParaRPr lang="en-US" altLang="ja-JP" sz="2800" dirty="0"/>
          </a:p>
          <a:p>
            <a:r>
              <a:rPr lang="ja-JP" altLang="en-US" sz="2800" dirty="0"/>
              <a:t>第八回：開発実践</a:t>
            </a:r>
            <a:endParaRPr lang="en-US" altLang="ja-JP" sz="2800" dirty="0"/>
          </a:p>
          <a:p>
            <a:r>
              <a:rPr lang="ja-JP" altLang="en-US" sz="2800" dirty="0"/>
              <a:t>夏休み：成果物発表会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2439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29E7F-C931-F209-622C-2A2517BF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85800"/>
            <a:ext cx="9601200" cy="1485900"/>
          </a:xfrm>
        </p:spPr>
        <p:txBody>
          <a:bodyPr>
            <a:noAutofit/>
          </a:bodyPr>
          <a:lstStyle/>
          <a:p>
            <a:r>
              <a:rPr lang="ja-JP" altLang="en-US" sz="11500" dirty="0"/>
              <a:t>サポート</a:t>
            </a:r>
            <a:endParaRPr kumimoji="1" lang="ja-JP" altLang="en-US" sz="115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14D268-DEEB-F59C-8515-050E669F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49" y="2590800"/>
            <a:ext cx="11182351" cy="3581400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質問や資料共有等は原則</a:t>
            </a:r>
            <a:r>
              <a:rPr lang="en-US" altLang="ja-JP" sz="4000" dirty="0"/>
              <a:t>slack</a:t>
            </a:r>
            <a:r>
              <a:rPr lang="ja-JP" altLang="en-US" sz="4000" dirty="0"/>
              <a:t>を通じて行う。</a:t>
            </a:r>
            <a:endParaRPr lang="en-US" altLang="ja-JP" sz="4000" dirty="0"/>
          </a:p>
          <a:p>
            <a:r>
              <a:rPr kumimoji="1" lang="ja-JP" altLang="en-US" sz="4000" dirty="0"/>
              <a:t>ワークショップ時間内のみでは</a:t>
            </a:r>
            <a:r>
              <a:rPr lang="ja-JP" altLang="en-US" sz="4000" dirty="0"/>
              <a:t>演習時間の確保が難しいので</a:t>
            </a:r>
            <a:r>
              <a:rPr kumimoji="1" lang="ja-JP" altLang="en-US" sz="4000" dirty="0"/>
              <a:t>自習として、課題（任意）や</a:t>
            </a:r>
            <a:r>
              <a:rPr kumimoji="1" lang="en-US" altLang="ja-JP" sz="4000" dirty="0">
                <a:hlinkClick r:id="rId3"/>
              </a:rPr>
              <a:t>AOJ</a:t>
            </a:r>
            <a:r>
              <a:rPr lang="ja-JP" altLang="en-US" sz="4000" dirty="0"/>
              <a:t>・</a:t>
            </a:r>
            <a:r>
              <a:rPr kumimoji="1" lang="en-US" altLang="ja-JP" sz="4000" dirty="0">
                <a:hlinkClick r:id="rId4"/>
              </a:rPr>
              <a:t>Paiza</a:t>
            </a:r>
            <a:r>
              <a:rPr kumimoji="1" lang="ja-JP" altLang="en-US" sz="4000" dirty="0"/>
              <a:t>を取り組む。</a:t>
            </a:r>
          </a:p>
        </p:txBody>
      </p:sp>
    </p:spTree>
    <p:extLst>
      <p:ext uri="{BB962C8B-B14F-4D97-AF65-F5344CB8AC3E}">
        <p14:creationId xmlns:p14="http://schemas.microsoft.com/office/powerpoint/2010/main" val="130098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C0647-F8A8-1728-50DD-5BCD8320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1700"/>
            <a:ext cx="9601200" cy="2514600"/>
          </a:xfrm>
        </p:spPr>
        <p:txBody>
          <a:bodyPr>
            <a:noAutofit/>
          </a:bodyPr>
          <a:lstStyle/>
          <a:p>
            <a:r>
              <a:rPr kumimoji="1" lang="ja-JP" altLang="en-US" sz="18000" dirty="0"/>
              <a:t>到達目標</a:t>
            </a:r>
          </a:p>
        </p:txBody>
      </p:sp>
    </p:spTree>
    <p:extLst>
      <p:ext uri="{BB962C8B-B14F-4D97-AF65-F5344CB8AC3E}">
        <p14:creationId xmlns:p14="http://schemas.microsoft.com/office/powerpoint/2010/main" val="31476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722FD0-FE59-E964-4967-3E675896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00250"/>
            <a:ext cx="10591800" cy="41719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ja-JP" sz="3600" kern="100" dirty="0">
                <a:effectLst/>
                <a:latin typeface="+mn-ea"/>
                <a:cs typeface="Times New Roman" panose="02020603050405020304" pitchFamily="18" charset="0"/>
              </a:rPr>
              <a:t>Python</a:t>
            </a:r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で基本的なプログラミング能力を取得する。※他の言語に挑戦できるくらいには</a:t>
            </a:r>
          </a:p>
          <a:p>
            <a:pPr algn="just"/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アルゴリズムを考えられる能力</a:t>
            </a:r>
            <a:endParaRPr lang="en-US" altLang="ja-JP" sz="3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ja-JP" altLang="en-US" sz="3600" kern="100" dirty="0">
                <a:effectLst/>
                <a:latin typeface="+mn-ea"/>
                <a:cs typeface="Times New Roman" panose="02020603050405020304" pitchFamily="18" charset="0"/>
              </a:rPr>
              <a:t>データフロー</a:t>
            </a:r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を想像できるように！）。</a:t>
            </a:r>
          </a:p>
          <a:p>
            <a:pPr algn="just"/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また、ライブラリ・</a:t>
            </a:r>
            <a:r>
              <a:rPr lang="en-US" altLang="ja-JP" sz="3600" kern="100" dirty="0">
                <a:effectLst/>
                <a:latin typeface="+mn-ea"/>
                <a:cs typeface="Times New Roman" panose="02020603050405020304" pitchFamily="18" charset="0"/>
              </a:rPr>
              <a:t>API</a:t>
            </a:r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等共通のソフト開発の際、</a:t>
            </a:r>
            <a:endParaRPr lang="en-US" altLang="ja-JP" sz="3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3600" kern="100" dirty="0">
                <a:effectLst/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必須となる知識及び</a:t>
            </a:r>
            <a:r>
              <a:rPr lang="ja-JP" altLang="en-US" sz="3600" kern="100" dirty="0">
                <a:effectLst/>
                <a:latin typeface="+mn-ea"/>
                <a:cs typeface="Times New Roman" panose="02020603050405020304" pitchFamily="18" charset="0"/>
              </a:rPr>
              <a:t>技能</a:t>
            </a:r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を習得する。</a:t>
            </a:r>
          </a:p>
          <a:p>
            <a:pPr algn="just"/>
            <a:r>
              <a:rPr lang="ja-JP" altLang="ja-JP" sz="3600" kern="100" dirty="0">
                <a:effectLst/>
                <a:latin typeface="+mn-ea"/>
                <a:cs typeface="Times New Roman" panose="02020603050405020304" pitchFamily="18" charset="0"/>
              </a:rPr>
              <a:t>環境の構築を自力でできるようになる。</a:t>
            </a:r>
          </a:p>
          <a:p>
            <a:endParaRPr kumimoji="1" lang="en-US" altLang="ja-JP" sz="4000" dirty="0">
              <a:latin typeface="+mn-ea"/>
            </a:endParaRPr>
          </a:p>
          <a:p>
            <a:endParaRPr kumimoji="1" lang="ja-JP" altLang="en-US" sz="4000" dirty="0">
              <a:latin typeface="+mn-ea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404C5FB-BF95-1C79-C2BF-2A774CF0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28650"/>
            <a:ext cx="9601200" cy="1485900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到達点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8753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722FD0-FE59-E964-4967-3E675896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923674"/>
            <a:ext cx="7992979" cy="2225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6000" dirty="0">
                <a:latin typeface="+mn-ea"/>
              </a:rPr>
              <a:t>演習＆制作をとおして</a:t>
            </a:r>
            <a:endParaRPr kumimoji="1" lang="en-US" altLang="ja-JP" sz="6000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6000" dirty="0">
                <a:latin typeface="+mn-ea"/>
              </a:rPr>
              <a:t>これらを習得する！！</a:t>
            </a:r>
            <a:endParaRPr kumimoji="1" lang="en-US" altLang="ja-JP" sz="6000" dirty="0">
              <a:latin typeface="+mn-ea"/>
            </a:endParaRPr>
          </a:p>
          <a:p>
            <a:endParaRPr kumimoji="1" lang="ja-JP" altLang="en-US" sz="6000" dirty="0">
              <a:latin typeface="+mn-ea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404C5FB-BF95-1C79-C2BF-2A774CF0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6460"/>
            <a:ext cx="9601200" cy="1485900"/>
          </a:xfrm>
        </p:spPr>
        <p:txBody>
          <a:bodyPr>
            <a:noAutofit/>
          </a:bodyPr>
          <a:lstStyle/>
          <a:p>
            <a:r>
              <a:rPr lang="ja-JP" altLang="en-US" sz="11500" dirty="0"/>
              <a:t>到達点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80392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062FC-0072-C914-1198-8E2C11BD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20090"/>
            <a:ext cx="9601200" cy="1485900"/>
          </a:xfrm>
        </p:spPr>
        <p:txBody>
          <a:bodyPr>
            <a:normAutofit/>
          </a:bodyPr>
          <a:lstStyle/>
          <a:p>
            <a:r>
              <a:rPr kumimoji="1" lang="ja-JP" altLang="en-US" sz="88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E9D528-08DF-AE30-1A1F-D9DF188C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88918"/>
            <a:ext cx="9601200" cy="3348992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概要</a:t>
            </a:r>
            <a:endParaRPr kumimoji="1" lang="en-US" altLang="ja-JP" sz="4800" dirty="0"/>
          </a:p>
          <a:p>
            <a:r>
              <a:rPr kumimoji="1" lang="ja-JP" altLang="en-US" sz="4800" dirty="0"/>
              <a:t>到達目標</a:t>
            </a:r>
            <a:endParaRPr kumimoji="1" lang="en-US" altLang="ja-JP" sz="4800" dirty="0"/>
          </a:p>
          <a:p>
            <a:r>
              <a:rPr lang="ja-JP" altLang="en-US" sz="4800" dirty="0"/>
              <a:t>こんな人におすすめ</a:t>
            </a:r>
            <a:endParaRPr lang="en-US" altLang="ja-JP" sz="4800" dirty="0"/>
          </a:p>
          <a:p>
            <a:r>
              <a:rPr kumimoji="1" lang="ja-JP" altLang="en-US" sz="4800" dirty="0"/>
              <a:t>最後に</a:t>
            </a:r>
          </a:p>
        </p:txBody>
      </p:sp>
    </p:spTree>
    <p:extLst>
      <p:ext uri="{BB962C8B-B14F-4D97-AF65-F5344CB8AC3E}">
        <p14:creationId xmlns:p14="http://schemas.microsoft.com/office/powerpoint/2010/main" val="4051614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2CCCE89-65F9-3325-F44F-AB3506D1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02" y="1540041"/>
            <a:ext cx="10544175" cy="4764506"/>
          </a:xfrm>
        </p:spPr>
        <p:txBody>
          <a:bodyPr>
            <a:noAutofit/>
          </a:bodyPr>
          <a:lstStyle/>
          <a:p>
            <a:r>
              <a:rPr lang="ja-JP" altLang="en-US" sz="16000" dirty="0"/>
              <a:t>こんな人におすすめ</a:t>
            </a:r>
            <a:endParaRPr kumimoji="1" lang="ja-JP" altLang="en-US" sz="16000" dirty="0"/>
          </a:p>
        </p:txBody>
      </p:sp>
    </p:spTree>
    <p:extLst>
      <p:ext uri="{BB962C8B-B14F-4D97-AF65-F5344CB8AC3E}">
        <p14:creationId xmlns:p14="http://schemas.microsoft.com/office/powerpoint/2010/main" val="1139977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0DA15-C3D1-1DE1-1A10-1E207F62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3057"/>
            <a:ext cx="9601200" cy="1485900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こんな人におすすめ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48DB13-23AF-6923-7C85-9D3F8F1D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632" y="1708484"/>
            <a:ext cx="10972800" cy="4367464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後期の「プログラミング基礎」の予習に！！</a:t>
            </a:r>
            <a:endParaRPr lang="en-US" altLang="ja-JP" sz="4000" dirty="0"/>
          </a:p>
          <a:p>
            <a:r>
              <a:rPr lang="ja-JP" altLang="en-US" sz="4000" dirty="0"/>
              <a:t>プログラミングの学びなおしに</a:t>
            </a:r>
            <a:endParaRPr lang="en-US" altLang="ja-JP" sz="4000" dirty="0"/>
          </a:p>
          <a:p>
            <a:r>
              <a:rPr lang="en-US" altLang="ja-JP" sz="4000" dirty="0"/>
              <a:t>Python</a:t>
            </a:r>
            <a:r>
              <a:rPr kumimoji="1" lang="ja-JP" altLang="en-US" sz="4000" dirty="0"/>
              <a:t>に挑戦してみたい人</a:t>
            </a:r>
            <a:endParaRPr kumimoji="1" lang="en-US" altLang="ja-JP" sz="4000" dirty="0"/>
          </a:p>
          <a:p>
            <a:r>
              <a:rPr lang="ja-JP" altLang="en-US" sz="4000" dirty="0"/>
              <a:t>何か作品をつくってみたい人</a:t>
            </a:r>
            <a:endParaRPr lang="en-US" altLang="ja-JP" sz="4000" dirty="0"/>
          </a:p>
          <a:p>
            <a:r>
              <a:rPr lang="ja-JP" altLang="en-US" sz="4000" dirty="0"/>
              <a:t>プログラミングしてみたかったけど、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   きっかけがなかった人</a:t>
            </a:r>
            <a:endParaRPr lang="en-US" altLang="ja-JP" sz="4000" dirty="0"/>
          </a:p>
          <a:p>
            <a:endParaRPr lang="en-US" altLang="ja-JP" sz="4000" dirty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91866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0DA15-C3D1-1DE1-1A10-1E207F62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55256"/>
            <a:ext cx="9601200" cy="947487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質問がある方はどうぞ！</a:t>
            </a:r>
          </a:p>
        </p:txBody>
      </p:sp>
    </p:spTree>
    <p:extLst>
      <p:ext uri="{BB962C8B-B14F-4D97-AF65-F5344CB8AC3E}">
        <p14:creationId xmlns:p14="http://schemas.microsoft.com/office/powerpoint/2010/main" val="299389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29E7F-C931-F209-622C-2A2517BF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85800"/>
            <a:ext cx="9601200" cy="1485900"/>
          </a:xfrm>
        </p:spPr>
        <p:txBody>
          <a:bodyPr>
            <a:noAutofit/>
          </a:bodyPr>
          <a:lstStyle/>
          <a:p>
            <a:r>
              <a:rPr kumimoji="1" lang="ja-JP" altLang="en-US" sz="6000" dirty="0"/>
              <a:t>参加を考えてる方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14D268-DEEB-F59C-8515-050E669F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49" y="2171700"/>
            <a:ext cx="1118235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/>
              <a:t>Google</a:t>
            </a:r>
            <a:r>
              <a:rPr kumimoji="1" lang="ja-JP" altLang="en-US" sz="4000" dirty="0"/>
              <a:t>フォームから「感想・質問・申し込み」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よろしく</a:t>
            </a:r>
            <a:r>
              <a:rPr kumimoji="1" lang="ja-JP" altLang="en-US" sz="4000" dirty="0"/>
              <a:t>お願いします！！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000" dirty="0">
                <a:hlinkClick r:id="rId3"/>
              </a:rPr>
              <a:t>https://forms.gle/45xraH7VcZiuRNeZ8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71945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6CD9B74-BCD7-125F-E12A-A2D82E8AA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597192"/>
            <a:ext cx="5048250" cy="5048250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43F92085-BDDF-7AE5-54F8-B3633FAB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85800"/>
            <a:ext cx="9601200" cy="1485900"/>
          </a:xfrm>
        </p:spPr>
        <p:txBody>
          <a:bodyPr>
            <a:noAutofit/>
          </a:bodyPr>
          <a:lstStyle/>
          <a:p>
            <a:r>
              <a:rPr kumimoji="1" lang="ja-JP" altLang="en-US" sz="6000" dirty="0"/>
              <a:t>参加を考えてる方</a:t>
            </a:r>
          </a:p>
        </p:txBody>
      </p:sp>
    </p:spTree>
    <p:extLst>
      <p:ext uri="{BB962C8B-B14F-4D97-AF65-F5344CB8AC3E}">
        <p14:creationId xmlns:p14="http://schemas.microsoft.com/office/powerpoint/2010/main" val="34016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3F38C-2203-D220-4A25-44F92EB2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4389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hlinkClick r:id="rId2"/>
              </a:rPr>
              <a:t>a22.fr7w@g.chou-u.ac.jp</a:t>
            </a:r>
            <a:r>
              <a:rPr lang="ja-JP" altLang="en-US" sz="4000" dirty="0"/>
              <a:t>、もしくは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橋本葵の</a:t>
            </a:r>
            <a:r>
              <a:rPr lang="ja-JP" altLang="en-US" sz="4000" dirty="0">
                <a:hlinkClick r:id="rId3"/>
              </a:rPr>
              <a:t>インスタグラム</a:t>
            </a:r>
            <a:r>
              <a:rPr lang="ja-JP" altLang="en-US" sz="4000" dirty="0"/>
              <a:t>まで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ご連絡お願いします。</a:t>
            </a:r>
            <a:endParaRPr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E9E9A6D-C189-4659-6C6B-510DDED1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9232"/>
            <a:ext cx="9601200" cy="1485900"/>
          </a:xfrm>
        </p:spPr>
        <p:txBody>
          <a:bodyPr>
            <a:noAutofit/>
          </a:bodyPr>
          <a:lstStyle/>
          <a:p>
            <a:r>
              <a:rPr lang="ja-JP" altLang="en-US" sz="6000" dirty="0"/>
              <a:t>ご連絡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57320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2CCCE89-65F9-3325-F44F-AB3506D1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2171700"/>
            <a:ext cx="10420350" cy="2514600"/>
          </a:xfrm>
        </p:spPr>
        <p:txBody>
          <a:bodyPr>
            <a:noAutofit/>
          </a:bodyPr>
          <a:lstStyle/>
          <a:p>
            <a:r>
              <a:rPr lang="ja-JP" altLang="en-US" sz="9600" dirty="0"/>
              <a:t>ご清聴ありがとうございました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8002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C0647-F8A8-1728-50DD-5BCD8320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43150"/>
            <a:ext cx="9601200" cy="2171700"/>
          </a:xfrm>
        </p:spPr>
        <p:txBody>
          <a:bodyPr>
            <a:noAutofit/>
          </a:bodyPr>
          <a:lstStyle/>
          <a:p>
            <a:r>
              <a:rPr kumimoji="1" lang="ja-JP" altLang="en-US" sz="18000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43839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570A-048C-B3C7-B7BB-FC82B8ED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474" y="2734875"/>
            <a:ext cx="11017526" cy="28201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5400" dirty="0"/>
              <a:t>プログラミング初心者の人や</a:t>
            </a:r>
            <a:br>
              <a:rPr lang="en-US" altLang="ja-JP" sz="5400" dirty="0"/>
            </a:br>
            <a:r>
              <a:rPr lang="en-US" altLang="ja-JP" sz="5400" dirty="0"/>
              <a:t>python</a:t>
            </a:r>
            <a:r>
              <a:rPr lang="ja-JP" altLang="en-US" sz="5400" dirty="0"/>
              <a:t>を勉強してみたい人向けの</a:t>
            </a:r>
            <a:br>
              <a:rPr kumimoji="1" lang="en-US" altLang="ja-JP" sz="5400" dirty="0"/>
            </a:br>
            <a:r>
              <a:rPr kumimoji="1" lang="ja-JP" altLang="en-US" sz="5400" dirty="0"/>
              <a:t>ワークショップです！</a:t>
            </a:r>
            <a:br>
              <a:rPr kumimoji="1" lang="en-US" altLang="ja-JP" sz="5400" dirty="0"/>
            </a:br>
            <a:endParaRPr kumimoji="1" lang="ja-JP" altLang="en-US" sz="5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AA33766-78D9-66E1-1E30-51B899B41D44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212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ja-JP" dirty="0"/>
            </a:b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D3F162-EAF6-04D1-C0A5-FCFE096B5C6C}"/>
              </a:ext>
            </a:extLst>
          </p:cNvPr>
          <p:cNvSpPr txBox="1"/>
          <p:nvPr/>
        </p:nvSpPr>
        <p:spPr>
          <a:xfrm>
            <a:off x="1174474" y="623369"/>
            <a:ext cx="10275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/>
              <a:t>Python</a:t>
            </a:r>
            <a:r>
              <a:rPr kumimoji="1" lang="ja-JP" altLang="en-US" sz="6600" dirty="0"/>
              <a:t>ワークショップとは</a:t>
            </a:r>
          </a:p>
        </p:txBody>
      </p:sp>
    </p:spTree>
    <p:extLst>
      <p:ext uri="{BB962C8B-B14F-4D97-AF65-F5344CB8AC3E}">
        <p14:creationId xmlns:p14="http://schemas.microsoft.com/office/powerpoint/2010/main" val="196192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CAA33766-78D9-66E1-1E30-51B899B41D44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212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ja-JP" dirty="0"/>
            </a:b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D3F162-EAF6-04D1-C0A5-FCFE096B5C6C}"/>
              </a:ext>
            </a:extLst>
          </p:cNvPr>
          <p:cNvSpPr txBox="1"/>
          <p:nvPr/>
        </p:nvSpPr>
        <p:spPr>
          <a:xfrm>
            <a:off x="1174474" y="623369"/>
            <a:ext cx="10275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/>
              <a:t>Python</a:t>
            </a:r>
            <a:r>
              <a:rPr kumimoji="1" lang="ja-JP" altLang="en-US" sz="6600" dirty="0"/>
              <a:t>ワークショップとは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DFCBAEF-7760-F43B-F176-5EA6B022B6EC}"/>
              </a:ext>
            </a:extLst>
          </p:cNvPr>
          <p:cNvSpPr txBox="1">
            <a:spLocks/>
          </p:cNvSpPr>
          <p:nvPr/>
        </p:nvSpPr>
        <p:spPr>
          <a:xfrm>
            <a:off x="1174474" y="2821409"/>
            <a:ext cx="10694504" cy="308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u="sng" dirty="0"/>
              <a:t>プログラミングの基本知識</a:t>
            </a:r>
            <a:r>
              <a:rPr lang="ja-JP" altLang="en-US" sz="5400" dirty="0"/>
              <a:t>及び</a:t>
            </a:r>
            <a:br>
              <a:rPr lang="en-US" altLang="ja-JP" sz="5400" dirty="0"/>
            </a:br>
            <a:r>
              <a:rPr lang="en-US" altLang="ja-JP" sz="5400" u="sng" dirty="0"/>
              <a:t>python</a:t>
            </a:r>
            <a:r>
              <a:rPr lang="ja-JP" altLang="en-US" sz="5400" u="sng" dirty="0"/>
              <a:t>での開発方法</a:t>
            </a:r>
            <a:r>
              <a:rPr lang="ja-JP" altLang="en-US" sz="5400" dirty="0"/>
              <a:t>の</a:t>
            </a:r>
            <a:endParaRPr lang="en-US" altLang="ja-JP" sz="5400" dirty="0"/>
          </a:p>
          <a:p>
            <a:r>
              <a:rPr lang="ja-JP" altLang="en-US" sz="5400" dirty="0"/>
              <a:t>習得ができます！！</a:t>
            </a:r>
          </a:p>
        </p:txBody>
      </p:sp>
    </p:spTree>
    <p:extLst>
      <p:ext uri="{BB962C8B-B14F-4D97-AF65-F5344CB8AC3E}">
        <p14:creationId xmlns:p14="http://schemas.microsoft.com/office/powerpoint/2010/main" val="34630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570A-048C-B3C7-B7BB-FC82B8ED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71750"/>
            <a:ext cx="10477500" cy="31889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5400" dirty="0"/>
              <a:t>開催期間：６月～８月第二週まで</a:t>
            </a:r>
            <a:br>
              <a:rPr kumimoji="1" lang="en-US" altLang="ja-JP" sz="5400" dirty="0"/>
            </a:br>
            <a:r>
              <a:rPr kumimoji="1" lang="ja-JP" altLang="en-US" sz="5400" dirty="0"/>
              <a:t>曜日：</a:t>
            </a:r>
            <a:r>
              <a:rPr lang="ja-JP" altLang="en-US" sz="5400" dirty="0"/>
              <a:t>月曜３</a:t>
            </a:r>
            <a:r>
              <a:rPr kumimoji="1" lang="ja-JP" altLang="en-US" sz="5400" dirty="0"/>
              <a:t>限</a:t>
            </a:r>
            <a:br>
              <a:rPr kumimoji="1" lang="en-US" altLang="ja-JP" sz="5400" dirty="0"/>
            </a:br>
            <a:r>
              <a:rPr kumimoji="1" lang="ja-JP" altLang="en-US" sz="5400" dirty="0"/>
              <a:t>回数：全８回＋成果物発表</a:t>
            </a:r>
            <a:br>
              <a:rPr kumimoji="1" lang="en-US" altLang="ja-JP" sz="5400" dirty="0"/>
            </a:br>
            <a:r>
              <a:rPr kumimoji="1" lang="ja-JP" altLang="en-US" sz="5400" dirty="0"/>
              <a:t>時間：一回８０分～１００分</a:t>
            </a:r>
            <a:br>
              <a:rPr kumimoji="1" lang="en-US" altLang="ja-JP" sz="5400" dirty="0"/>
            </a:br>
            <a:br>
              <a:rPr kumimoji="1" lang="en-US" altLang="ja-JP" sz="5400" dirty="0"/>
            </a:br>
            <a:endParaRPr kumimoji="1" lang="ja-JP" altLang="en-US" sz="54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AA33766-78D9-66E1-1E30-51B899B41D44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212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92F46D-28B1-D440-A617-C7F7DE66EC13}"/>
              </a:ext>
            </a:extLst>
          </p:cNvPr>
          <p:cNvSpPr txBox="1"/>
          <p:nvPr/>
        </p:nvSpPr>
        <p:spPr>
          <a:xfrm>
            <a:off x="1295400" y="371996"/>
            <a:ext cx="32232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/>
              <a:t>日程</a:t>
            </a:r>
          </a:p>
        </p:txBody>
      </p:sp>
    </p:spTree>
    <p:extLst>
      <p:ext uri="{BB962C8B-B14F-4D97-AF65-F5344CB8AC3E}">
        <p14:creationId xmlns:p14="http://schemas.microsoft.com/office/powerpoint/2010/main" val="77184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570A-048C-B3C7-B7BB-FC82B8ED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80" y="2663190"/>
            <a:ext cx="10896600" cy="31889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6000" dirty="0"/>
              <a:t>エディタ：</a:t>
            </a:r>
            <a:r>
              <a:rPr kumimoji="1" lang="en-US" altLang="ja-JP" sz="6000" dirty="0" err="1"/>
              <a:t>VScode</a:t>
            </a:r>
            <a:br>
              <a:rPr kumimoji="1" lang="en-US" altLang="ja-JP" sz="6000" dirty="0"/>
            </a:br>
            <a:r>
              <a:rPr kumimoji="1" lang="en-US" altLang="ja-JP" sz="6000" dirty="0"/>
              <a:t>OS</a:t>
            </a:r>
            <a:r>
              <a:rPr kumimoji="1" lang="ja-JP" altLang="en-US" sz="6000" dirty="0"/>
              <a:t>：</a:t>
            </a:r>
            <a:r>
              <a:rPr kumimoji="1" lang="en-US" altLang="ja-JP" sz="6000" dirty="0" err="1"/>
              <a:t>Windows,Mac</a:t>
            </a:r>
            <a:br>
              <a:rPr kumimoji="1" lang="en-US" altLang="ja-JP" sz="6000" dirty="0"/>
            </a:br>
            <a:r>
              <a:rPr kumimoji="1" lang="ja-JP" altLang="en-US" sz="6000" dirty="0"/>
              <a:t>グループウェア：</a:t>
            </a:r>
            <a:r>
              <a:rPr lang="en-US" altLang="ja-JP" sz="6000" dirty="0" err="1"/>
              <a:t>L</a:t>
            </a:r>
            <a:r>
              <a:rPr kumimoji="1" lang="en-US" altLang="ja-JP" sz="6000" dirty="0" err="1"/>
              <a:t>ine,slack</a:t>
            </a:r>
            <a:br>
              <a:rPr kumimoji="1" lang="en-US" altLang="ja-JP" sz="6000" dirty="0"/>
            </a:br>
            <a:r>
              <a:rPr kumimoji="1" lang="en-US" altLang="ja-JP" sz="3200" dirty="0"/>
              <a:t>※</a:t>
            </a:r>
            <a:r>
              <a:rPr lang="ja-JP" altLang="en-US" sz="3200" dirty="0"/>
              <a:t>環境構築</a:t>
            </a:r>
            <a:r>
              <a:rPr kumimoji="1" lang="ja-JP" altLang="en-US" sz="3200" dirty="0"/>
              <a:t>は第一回で行うので大丈夫です！！</a:t>
            </a:r>
            <a:br>
              <a:rPr kumimoji="1" lang="en-US" altLang="ja-JP" sz="6000" dirty="0"/>
            </a:br>
            <a:br>
              <a:rPr kumimoji="1" lang="en-US" altLang="ja-JP" sz="6000" dirty="0"/>
            </a:br>
            <a:endParaRPr kumimoji="1" lang="ja-JP" altLang="en-US" sz="60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AA33766-78D9-66E1-1E30-51B899B41D44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212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92F46D-28B1-D440-A617-C7F7DE66EC13}"/>
              </a:ext>
            </a:extLst>
          </p:cNvPr>
          <p:cNvSpPr txBox="1"/>
          <p:nvPr/>
        </p:nvSpPr>
        <p:spPr>
          <a:xfrm>
            <a:off x="830580" y="253023"/>
            <a:ext cx="61341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/>
              <a:t>利用環境</a:t>
            </a:r>
          </a:p>
        </p:txBody>
      </p:sp>
    </p:spTree>
    <p:extLst>
      <p:ext uri="{BB962C8B-B14F-4D97-AF65-F5344CB8AC3E}">
        <p14:creationId xmlns:p14="http://schemas.microsoft.com/office/powerpoint/2010/main" val="259838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CAA33766-78D9-66E1-1E30-51B899B41D44}"/>
              </a:ext>
            </a:extLst>
          </p:cNvPr>
          <p:cNvSpPr txBox="1">
            <a:spLocks/>
          </p:cNvSpPr>
          <p:nvPr/>
        </p:nvSpPr>
        <p:spPr>
          <a:xfrm>
            <a:off x="1174474" y="2550864"/>
            <a:ext cx="10154478" cy="3401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u="sng" dirty="0">
                <a:latin typeface="+mn-ea"/>
                <a:ea typeface="+mn-ea"/>
              </a:rPr>
              <a:t>スライドで基本知識を説明</a:t>
            </a:r>
            <a:r>
              <a:rPr lang="ja-JP" altLang="en-US" sz="5400" dirty="0">
                <a:latin typeface="+mn-ea"/>
                <a:ea typeface="+mn-ea"/>
              </a:rPr>
              <a:t>、</a:t>
            </a:r>
            <a:endParaRPr lang="en-US" altLang="ja-JP" sz="5400" dirty="0">
              <a:latin typeface="+mn-ea"/>
              <a:ea typeface="+mn-ea"/>
            </a:endParaRPr>
          </a:p>
          <a:p>
            <a:r>
              <a:rPr lang="ja-JP" altLang="en-US" sz="5400" u="sng" dirty="0">
                <a:latin typeface="+mn-ea"/>
                <a:ea typeface="+mn-ea"/>
              </a:rPr>
              <a:t>実際に手を動かして演習</a:t>
            </a:r>
            <a:r>
              <a:rPr lang="ja-JP" altLang="en-US" sz="5400" dirty="0">
                <a:latin typeface="+mn-ea"/>
                <a:ea typeface="+mn-ea"/>
              </a:rPr>
              <a:t>の</a:t>
            </a:r>
            <a:endParaRPr lang="en-US" altLang="ja-JP" sz="5400" dirty="0">
              <a:latin typeface="+mn-ea"/>
              <a:ea typeface="+mn-ea"/>
            </a:endParaRPr>
          </a:p>
          <a:p>
            <a:r>
              <a:rPr lang="ja-JP" altLang="en-US" sz="5400" u="sng" dirty="0">
                <a:latin typeface="+mn-ea"/>
                <a:ea typeface="+mn-ea"/>
              </a:rPr>
              <a:t>二部構成</a:t>
            </a:r>
            <a:br>
              <a:rPr lang="en-US" altLang="ja-JP" sz="5400" dirty="0"/>
            </a:br>
            <a:endParaRPr lang="ja-JP" altLang="en-US" sz="5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D3F162-EAF6-04D1-C0A5-FCFE096B5C6C}"/>
              </a:ext>
            </a:extLst>
          </p:cNvPr>
          <p:cNvSpPr txBox="1"/>
          <p:nvPr/>
        </p:nvSpPr>
        <p:spPr>
          <a:xfrm>
            <a:off x="1174474" y="623369"/>
            <a:ext cx="10275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/>
              <a:t>ワークショップ内容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DFCBAEF-7760-F43B-F176-5EA6B022B6EC}"/>
              </a:ext>
            </a:extLst>
          </p:cNvPr>
          <p:cNvSpPr txBox="1">
            <a:spLocks/>
          </p:cNvSpPr>
          <p:nvPr/>
        </p:nvSpPr>
        <p:spPr>
          <a:xfrm>
            <a:off x="1174474" y="2502653"/>
            <a:ext cx="10694504" cy="308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6233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97EE6-5283-A25E-F537-29B86340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第二回の内容をちらみせ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3CB6804-EC2A-F0FC-B36A-12BBB6FE0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488301"/>
            <a:ext cx="7903029" cy="4443284"/>
          </a:xfrm>
        </p:spPr>
      </p:pic>
    </p:spTree>
    <p:extLst>
      <p:ext uri="{BB962C8B-B14F-4D97-AF65-F5344CB8AC3E}">
        <p14:creationId xmlns:p14="http://schemas.microsoft.com/office/powerpoint/2010/main" val="3735058437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Pythonワークショップ草案</Template>
  <TotalTime>1713</TotalTime>
  <Words>542</Words>
  <Application>Microsoft Office PowerPoint</Application>
  <PresentationFormat>ワイド画面</PresentationFormat>
  <Paragraphs>79</Paragraphs>
  <Slides>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メイリオ</vt:lpstr>
      <vt:lpstr>游ゴシック</vt:lpstr>
      <vt:lpstr>Franklin Gothic Book</vt:lpstr>
      <vt:lpstr>トリミング</vt:lpstr>
      <vt:lpstr>Pythonワークショップ説明会</vt:lpstr>
      <vt:lpstr>目次</vt:lpstr>
      <vt:lpstr>概要</vt:lpstr>
      <vt:lpstr>プログラミング初心者の人や pythonを勉強してみたい人向けの ワークショップです！ </vt:lpstr>
      <vt:lpstr>PowerPoint プレゼンテーション</vt:lpstr>
      <vt:lpstr>開催期間：６月～８月第二週まで 曜日：月曜３限 回数：全８回＋成果物発表 時間：一回８０分～１００分  </vt:lpstr>
      <vt:lpstr>エディタ：VScode OS：Windows,Mac グループウェア：Line,slack ※環境構築は第一回で行うので大丈夫です！！  </vt:lpstr>
      <vt:lpstr>PowerPoint プレゼンテーション</vt:lpstr>
      <vt:lpstr>第二回の内容をちらみせ </vt:lpstr>
      <vt:lpstr>第二回の内容をちらみせ </vt:lpstr>
      <vt:lpstr>第二回の内容をちらみせ </vt:lpstr>
      <vt:lpstr>第二回の内容をちらみせ </vt:lpstr>
      <vt:lpstr>第二回の内容をちらみせ </vt:lpstr>
      <vt:lpstr>第二回の内容をちらみせ </vt:lpstr>
      <vt:lpstr>各回の予定（現在時点）</vt:lpstr>
      <vt:lpstr>サポート</vt:lpstr>
      <vt:lpstr>到達目標</vt:lpstr>
      <vt:lpstr>到達点</vt:lpstr>
      <vt:lpstr>到達点</vt:lpstr>
      <vt:lpstr>こんな人におすすめ</vt:lpstr>
      <vt:lpstr>こんな人におすすめ</vt:lpstr>
      <vt:lpstr>質問がある方はどうぞ！</vt:lpstr>
      <vt:lpstr>参加を考えてる方</vt:lpstr>
      <vt:lpstr>参加を考えてる方</vt:lpstr>
      <vt:lpstr>ご連絡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Pythonワークショップ説明会</dc:title>
  <dc:creator>橋本 葵</dc:creator>
  <cp:lastModifiedBy>橋本 葵</cp:lastModifiedBy>
  <cp:revision>5</cp:revision>
  <dcterms:created xsi:type="dcterms:W3CDTF">2023-05-26T12:25:59Z</dcterms:created>
  <dcterms:modified xsi:type="dcterms:W3CDTF">2023-05-31T07:16:00Z</dcterms:modified>
</cp:coreProperties>
</file>