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969A3-4CCB-4CC5-8E42-9128713010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5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en-US" altLang="zh-CN" sz="355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LangChain</a:t>
            </a:r>
            <a:r>
              <a:rPr sz="355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sz="355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大语言模型</a:t>
            </a:r>
            <a:r>
              <a:rPr sz="355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的本地知识库问答</a:t>
            </a:r>
            <a:endParaRPr lang="zh-CN" altLang="en-US" sz="355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B8D0-C7C2-4063-84E9-536A081CC5FC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3280" y="1238250"/>
            <a:ext cx="6719570" cy="21323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基于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LangChain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大语言模型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的本地知识库问答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基本思路就是将大语言模型和知识库结合起来，通过外挂知识库的方式来增强大模型的生成能力。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知识库：从华东师范大学计算机科学与技术学院采集信息，构建知识库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大语言模型：可采用当前开源或闭源的大模型</a:t>
            </a:r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611813" y="27001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23110" y="2816225"/>
          <a:ext cx="8145780" cy="122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4903470"/>
                <a:gridCol w="1720850"/>
              </a:tblGrid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/>
                        <a:t>related text</a:t>
                      </a:r>
                      <a:endParaRPr lang="en-US" altLang="zh-CN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answer</a:t>
                      </a:r>
                      <a:endParaRPr lang="zh-CN" altLang="en-US" sz="1400" dirty="0"/>
                    </a:p>
                  </a:txBody>
                  <a:tcPr marL="36000" marR="36000" marT="36000" marB="36000"/>
                </a:tc>
              </a:tr>
              <a:tr h="509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硕士研究生的总学分要求是多少？</a:t>
                      </a:r>
                      <a:endParaRPr lang="zh-CN" altLang="en-US" sz="1400" dirty="0"/>
                    </a:p>
                  </a:txBody>
                  <a:tcPr marL="36000" marR="36000" marT="36000" marB="3600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 dirty="0"/>
                        <a:t>硕士研究生修读总学分为23学分。各类别学分要求如下：学位公共课（必修）6学分，学位公共课（选修）2学分，学位基础课4学分，学位专业课（必修）5学分，学位专业课（选修）4学分，跨一级学科课程2学分。</a:t>
                      </a:r>
                      <a:endParaRPr lang="en-US" altLang="zh-CN" sz="1400" dirty="0"/>
                    </a:p>
                  </a:txBody>
                  <a:tcPr marL="36000" marR="36000" marT="36000" marB="36000"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硕士研究生的总学分要求是23学分。</a:t>
                      </a:r>
                      <a:endParaRPr sz="14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6000" marR="36000" marT="36000" marB="36000" anchor="ctr" anchorCtr="0"/>
                </a:tc>
              </a:tr>
            </a:tbl>
          </a:graphicData>
        </a:graphic>
      </p:graphicFrame>
      <p:sp>
        <p:nvSpPr>
          <p:cNvPr id="4" name="内容占位符 2"/>
          <p:cNvSpPr txBox="1"/>
          <p:nvPr/>
        </p:nvSpPr>
        <p:spPr>
          <a:xfrm>
            <a:off x="956945" y="4078605"/>
            <a:ext cx="7529195" cy="113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query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是用户在线输入的问题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related text是从知识库中检索到与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query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最相关的文本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answer是将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query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related text一起作为大语言模型的输入，其输出的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query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对应的答案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956945" y="5247005"/>
            <a:ext cx="9494520" cy="1514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要求：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完成主程序：首先构建本地知识库，并按照上述介绍实现基于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本地知识库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问答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，能进行现场演示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完成自动化评估程序：对给定的测试题目，生成预测答案，并与真实答案进行比较，计算出准确率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展示：做一个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PPT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，要包含流程图，按照总分的结构，对实现过程中的每一步进行讲解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22"/>
    </mc:Choice>
    <mc:Fallback>
      <p:transition spd="slow" advTm="8622"/>
    </mc:Fallback>
  </mc:AlternateContent>
</p:sld>
</file>

<file path=ppt/tags/tag1.xml><?xml version="1.0" encoding="utf-8"?>
<p:tagLst xmlns:p="http://schemas.openxmlformats.org/presentationml/2006/main">
  <p:tag name="TABLE_ENDDRAG_ORIGIN_RECT" val="641*96"/>
  <p:tag name="TABLE_ENDDRAG_RECT" val="206*223*641*96"/>
</p:tagLst>
</file>

<file path=ppt/tags/tag2.xml><?xml version="1.0" encoding="utf-8"?>
<p:tagLst xmlns:p="http://schemas.openxmlformats.org/presentationml/2006/main">
  <p:tag name="commondata" val="eyJoZGlkIjoiNzJlNzM1MzU1MGRlYmE0NDZmZDU2YTdhZWQ3NDVjM2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基于LangChain和ChatGLM的本地知识库问答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Even</cp:lastModifiedBy>
  <cp:revision>30</cp:revision>
  <dcterms:created xsi:type="dcterms:W3CDTF">2023-08-09T12:44:00Z</dcterms:created>
  <dcterms:modified xsi:type="dcterms:W3CDTF">2024-08-06T05:31:58Z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