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70" r:id="rId15"/>
    <p:sldId id="265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A758743-0214-40C0-B868-0A9B951C8271}" type="datetimeFigureOut">
              <a:rPr lang="en-US" smtClean="0"/>
              <a:t>12/10/2013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D4498CB-9781-44FC-A298-7CA2D67BBE6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8t1KPspFL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3888" y="1052736"/>
            <a:ext cx="5105400" cy="2868168"/>
          </a:xfrm>
        </p:spPr>
        <p:txBody>
          <a:bodyPr/>
          <a:lstStyle/>
          <a:p>
            <a:r>
              <a:rPr lang="en-GB" dirty="0" smtClean="0"/>
              <a:t>Project Presentation</a:t>
            </a:r>
            <a:br>
              <a:rPr lang="en-GB" dirty="0" smtClean="0"/>
            </a:br>
            <a:r>
              <a:rPr lang="en-GB" dirty="0" smtClean="0"/>
              <a:t>2013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3D Tetris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581128"/>
            <a:ext cx="5114778" cy="1101248"/>
          </a:xfrm>
        </p:spPr>
        <p:txBody>
          <a:bodyPr/>
          <a:lstStyle/>
          <a:p>
            <a:r>
              <a:rPr lang="en-GB" dirty="0" smtClean="0"/>
              <a:t>Aoibhinn Mc Auley</a:t>
            </a:r>
          </a:p>
          <a:p>
            <a:r>
              <a:rPr lang="en-GB" dirty="0" smtClean="0"/>
              <a:t>Darren Kelly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two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Major Challenges: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</a:p>
          <a:p>
            <a:pPr lvl="1"/>
            <a:r>
              <a:rPr lang="en-GB" i="1" dirty="0" smtClean="0"/>
              <a:t>    </a:t>
            </a:r>
            <a:r>
              <a:rPr lang="en-GB" dirty="0" smtClean="0"/>
              <a:t>Creating </a:t>
            </a:r>
            <a:r>
              <a:rPr lang="en-GB" dirty="0" smtClean="0"/>
              <a:t>multiple </a:t>
            </a:r>
            <a:r>
              <a:rPr lang="en-GB" dirty="0" smtClean="0"/>
              <a:t>shapes</a:t>
            </a:r>
            <a:r>
              <a:rPr lang="en-GB" i="1" dirty="0" smtClean="0"/>
              <a:t>.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    </a:t>
            </a:r>
            <a:r>
              <a:rPr lang="en-GB" dirty="0" smtClean="0"/>
              <a:t>Rotating </a:t>
            </a:r>
            <a:r>
              <a:rPr lang="en-GB" dirty="0" smtClean="0"/>
              <a:t>the shapes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    Causing the full 3D array to work correctly and clear full     	squares the whole way up the well.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    Creating a shadow shown on bounds of the grid and on top 	of shapes underneath. 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    Creating an instant drop feature that quickly drops       	shapes on top of other shapes or bottom of the grid.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    </a:t>
            </a:r>
            <a:r>
              <a:rPr lang="en-GB" dirty="0" smtClean="0"/>
              <a:t>Time </a:t>
            </a:r>
            <a:r>
              <a:rPr lang="en-GB" dirty="0" smtClean="0"/>
              <a:t>management. 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292608" lvl="1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Two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Unresolved Issues: 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We have not created multiple shapes yet we only have one shape made at the moment.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We have not completely finished the rotation of shapes yet either, we still have to implement rotation on the y-axis.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4780085"/>
            <a:ext cx="2232247" cy="17875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two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What we accomplished: </a:t>
            </a:r>
          </a:p>
          <a:p>
            <a:pPr>
              <a:buNone/>
            </a:pPr>
            <a:endParaRPr lang="en-GB" dirty="0" smtClean="0"/>
          </a:p>
          <a:p>
            <a:pPr lvl="1"/>
            <a:r>
              <a:rPr lang="en-GB" dirty="0" smtClean="0"/>
              <a:t>    </a:t>
            </a:r>
            <a:r>
              <a:rPr lang="en-GB" dirty="0" smtClean="0"/>
              <a:t>We </a:t>
            </a:r>
            <a:r>
              <a:rPr lang="en-GB" dirty="0" smtClean="0"/>
              <a:t>used the feedback we received from  </a:t>
            </a:r>
          </a:p>
          <a:p>
            <a:pPr marL="292608" lvl="1" indent="0">
              <a:buNone/>
            </a:pPr>
            <a:r>
              <a:rPr lang="en-GB" dirty="0" smtClean="0"/>
              <a:t>       </a:t>
            </a:r>
            <a:r>
              <a:rPr lang="en-GB" dirty="0" smtClean="0"/>
              <a:t>  the </a:t>
            </a:r>
            <a:r>
              <a:rPr lang="en-GB" dirty="0" smtClean="0"/>
              <a:t>play testing </a:t>
            </a:r>
            <a:r>
              <a:rPr lang="en-GB" dirty="0" smtClean="0"/>
              <a:t>session and implemented their ideas.</a:t>
            </a:r>
            <a:endParaRPr lang="en-GB" dirty="0"/>
          </a:p>
          <a:p>
            <a:pPr marL="292608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    </a:t>
            </a:r>
            <a:r>
              <a:rPr lang="en-GB" dirty="0" smtClean="0"/>
              <a:t>We created a Shadow that works perfectly and  	projects onto the outer bounds of the grid and aligns 	with the rotation of any shape.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   </a:t>
            </a:r>
            <a:r>
              <a:rPr lang="en-GB" dirty="0" smtClean="0"/>
              <a:t> </a:t>
            </a:r>
            <a:r>
              <a:rPr lang="en-GB" dirty="0" smtClean="0"/>
              <a:t>We created an</a:t>
            </a:r>
            <a:r>
              <a:rPr lang="en-GB" dirty="0" smtClean="0"/>
              <a:t> </a:t>
            </a:r>
            <a:r>
              <a:rPr lang="en-GB" dirty="0"/>
              <a:t>i</a:t>
            </a:r>
            <a:r>
              <a:rPr lang="en-GB" dirty="0" smtClean="0"/>
              <a:t>nstant </a:t>
            </a:r>
            <a:r>
              <a:rPr lang="en-GB" dirty="0" smtClean="0"/>
              <a:t>drop </a:t>
            </a:r>
            <a:r>
              <a:rPr lang="en-GB" dirty="0" smtClean="0"/>
              <a:t>function.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    We developed an algorithm that allows any full square   	throughout the 3D array’s well to be cleared 	causing th</a:t>
            </a:r>
            <a:r>
              <a:rPr lang="en-GB" dirty="0" smtClean="0"/>
              <a:t>e most difficult gameplay aspect of the game to 	be finished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   We a full grid square is cleared the score is also  	increased.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Play Video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068960"/>
            <a:ext cx="7239000" cy="1459544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www.youtube.com/watch?v=k8t1KPspFLc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two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Conclusion: Although we did not accomplish all user stories for this iteration due to our lack of time management we believe we still made progress in the right direction by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 Focusing on the feedback from the game testers.</a:t>
            </a:r>
          </a:p>
          <a:p>
            <a:r>
              <a:rPr lang="en-GB" dirty="0" smtClean="0"/>
              <a:t> Implementing the main game play algorithm</a:t>
            </a:r>
          </a:p>
          <a:p>
            <a:r>
              <a:rPr lang="en-GB" dirty="0" smtClean="0"/>
              <a:t>Starting on creation of shapes and their rotations.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3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 Iteration three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Planned user stories for this iteration: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IE" dirty="0"/>
              <a:t>Display next </a:t>
            </a:r>
            <a:r>
              <a:rPr lang="en-IE" dirty="0" smtClean="0"/>
              <a:t>shape.</a:t>
            </a:r>
          </a:p>
          <a:p>
            <a:pPr lvl="1"/>
            <a:endParaRPr lang="en-IE" dirty="0" smtClean="0"/>
          </a:p>
          <a:p>
            <a:pPr lvl="1"/>
            <a:r>
              <a:rPr lang="en-IE" dirty="0"/>
              <a:t> </a:t>
            </a:r>
            <a:r>
              <a:rPr lang="en-IE" dirty="0" smtClean="0"/>
              <a:t>   Level progression. </a:t>
            </a:r>
            <a:r>
              <a:rPr lang="en-GB" dirty="0" smtClean="0"/>
              <a:t> </a:t>
            </a:r>
          </a:p>
          <a:p>
            <a:pPr lvl="1"/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   Multiple shapes. </a:t>
            </a:r>
          </a:p>
          <a:p>
            <a:pPr lvl="1"/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   Two player networking system. 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three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Possible problems: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Difficulty rotating different shapes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Creating a two player based network will be tricky. 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149080"/>
            <a:ext cx="307587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three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 will realistically accomplish: 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We believe we have completed about 60% of our game so far. </a:t>
            </a:r>
          </a:p>
          <a:p>
            <a:pPr marL="292608" lvl="1" indent="0">
              <a:buNone/>
            </a:pPr>
            <a:r>
              <a:rPr lang="en-GB" dirty="0" smtClean="0"/>
              <a:t>  </a:t>
            </a:r>
            <a:endParaRPr lang="en-GB" dirty="0"/>
          </a:p>
          <a:p>
            <a:pPr lvl="1"/>
            <a:r>
              <a:rPr lang="en-GB" dirty="0" smtClean="0"/>
              <a:t>We hope to deliver a fully functional game with most if not all of the functionality we have planned which will be around 90% of the game. </a:t>
            </a:r>
          </a:p>
          <a:p>
            <a:pPr lvl="1"/>
            <a:endParaRPr lang="en-GB" dirty="0"/>
          </a:p>
          <a:p>
            <a:pPr marL="29260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9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Questions please?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76872"/>
            <a:ext cx="8100392" cy="46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Presentation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  Review of Iteration One </a:t>
            </a:r>
          </a:p>
          <a:p>
            <a:endParaRPr lang="en-GB" dirty="0" smtClean="0"/>
          </a:p>
          <a:p>
            <a:r>
              <a:rPr lang="en-GB" dirty="0" smtClean="0"/>
              <a:t>  Review of Iteration Two </a:t>
            </a:r>
          </a:p>
          <a:p>
            <a:endParaRPr lang="en-GB" dirty="0" smtClean="0"/>
          </a:p>
          <a:p>
            <a:r>
              <a:rPr lang="en-GB" dirty="0" smtClean="0"/>
              <a:t>  Game play video </a:t>
            </a:r>
          </a:p>
          <a:p>
            <a:endParaRPr lang="en-GB" dirty="0" smtClean="0"/>
          </a:p>
          <a:p>
            <a:r>
              <a:rPr lang="en-GB" dirty="0" smtClean="0"/>
              <a:t>  Iteration Three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61048"/>
            <a:ext cx="3230662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major challenges:</a:t>
            </a:r>
          </a:p>
          <a:p>
            <a:pPr>
              <a:buNone/>
            </a:pPr>
            <a:r>
              <a:rPr lang="en-GB" dirty="0" smtClean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Creation of an empty 3D array (the grid)made up of pointers to the cubes for use with collision detection.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Collision detection between cubes within the grid.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Clearing a full grid square and </a:t>
            </a:r>
            <a:r>
              <a:rPr lang="en-GB" dirty="0" smtClean="0"/>
              <a:t>having the </a:t>
            </a:r>
            <a:r>
              <a:rPr lang="en-GB" dirty="0" smtClean="0"/>
              <a:t>cubes above dropping appropriately when cleared.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Unresolved Issues: 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	</a:t>
            </a:r>
            <a:r>
              <a:rPr lang="en-GB" dirty="0" smtClean="0"/>
              <a:t>None</a:t>
            </a:r>
            <a:r>
              <a:rPr lang="en-GB" dirty="0" smtClean="0"/>
              <a:t>! We accomplished every task we 	</a:t>
            </a:r>
            <a:r>
              <a:rPr lang="en-GB" dirty="0" smtClean="0"/>
              <a:t>	had </a:t>
            </a:r>
            <a:r>
              <a:rPr lang="en-GB" dirty="0" smtClean="0"/>
              <a:t>aimed to complete during this 	 </a:t>
            </a:r>
            <a:r>
              <a:rPr lang="en-GB" dirty="0" smtClean="0"/>
              <a:t>	iteration</a:t>
            </a:r>
            <a:r>
              <a:rPr lang="en-GB" dirty="0" smtClean="0"/>
              <a:t>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50194"/>
            <a:ext cx="3816424" cy="285468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Sprint 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8000" dirty="0" smtClean="0"/>
              <a:t>What we accomplished:</a:t>
            </a:r>
          </a:p>
          <a:p>
            <a:pPr>
              <a:buNone/>
            </a:pPr>
            <a:endParaRPr lang="en-GB" sz="8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8000" dirty="0" smtClean="0"/>
              <a:t> A playable first iteration of our project</a:t>
            </a:r>
            <a:r>
              <a:rPr lang="en-GB" sz="8000" dirty="0"/>
              <a:t> </a:t>
            </a:r>
            <a:r>
              <a:rPr lang="en-GB" sz="8000" dirty="0" smtClean="0"/>
              <a:t>that resembled the completed game.</a:t>
            </a:r>
          </a:p>
          <a:p>
            <a:pPr marL="514350" indent="-514350">
              <a:buFont typeface="+mj-lt"/>
              <a:buAutoNum type="arabicPeriod"/>
            </a:pPr>
            <a:endParaRPr lang="en-GB" sz="8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8000" dirty="0" smtClean="0"/>
              <a:t>Completed User Stories: </a:t>
            </a:r>
          </a:p>
          <a:p>
            <a:pPr lvl="1"/>
            <a:r>
              <a:rPr lang="en-GB" sz="7700" dirty="0" smtClean="0"/>
              <a:t>    Create a game environment.</a:t>
            </a:r>
          </a:p>
          <a:p>
            <a:pPr lvl="1"/>
            <a:r>
              <a:rPr lang="en-GB" sz="7700" dirty="0"/>
              <a:t> </a:t>
            </a:r>
            <a:r>
              <a:rPr lang="en-GB" sz="7700" dirty="0" smtClean="0"/>
              <a:t>   Create shapes.</a:t>
            </a:r>
          </a:p>
          <a:p>
            <a:pPr lvl="1"/>
            <a:r>
              <a:rPr lang="en-GB" sz="7700" dirty="0"/>
              <a:t> </a:t>
            </a:r>
            <a:r>
              <a:rPr lang="en-GB" sz="7700" dirty="0" smtClean="0"/>
              <a:t>   Add shape movement. </a:t>
            </a:r>
          </a:p>
          <a:p>
            <a:pPr lvl="1"/>
            <a:r>
              <a:rPr lang="en-GB" sz="7700" dirty="0"/>
              <a:t> </a:t>
            </a:r>
            <a:r>
              <a:rPr lang="en-GB" sz="7700" dirty="0" smtClean="0"/>
              <a:t>   Add user control. </a:t>
            </a:r>
          </a:p>
          <a:p>
            <a:pPr lvl="1"/>
            <a:r>
              <a:rPr lang="en-GB" sz="7700" dirty="0"/>
              <a:t> </a:t>
            </a:r>
            <a:r>
              <a:rPr lang="en-GB" sz="7700" dirty="0" smtClean="0"/>
              <a:t>   Add collision detection shapes and each other.</a:t>
            </a:r>
          </a:p>
          <a:p>
            <a:pPr lvl="1"/>
            <a:r>
              <a:rPr lang="en-GB" sz="7700" dirty="0" smtClean="0"/>
              <a:t>    Add </a:t>
            </a:r>
            <a:r>
              <a:rPr lang="en-GB" sz="7700" dirty="0"/>
              <a:t>collision detection between </a:t>
            </a:r>
            <a:r>
              <a:rPr lang="en-GB" sz="7700" dirty="0" smtClean="0"/>
              <a:t>shapes and </a:t>
            </a:r>
            <a:r>
              <a:rPr lang="en-GB" sz="7700" dirty="0"/>
              <a:t>grid.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Sprint One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600" dirty="0" smtClean="0">
                <a:solidFill>
                  <a:schemeClr val="tx2"/>
                </a:solidFill>
              </a:rPr>
              <a:t>3.     </a:t>
            </a:r>
            <a:r>
              <a:rPr lang="en-IE" sz="2000" dirty="0" smtClean="0"/>
              <a:t>Additional work completed:</a:t>
            </a:r>
          </a:p>
          <a:p>
            <a:pPr lvl="1"/>
            <a:r>
              <a:rPr lang="en-IE" sz="1700" dirty="0" smtClean="0"/>
              <a:t>      Clearing a full grid square.</a:t>
            </a:r>
          </a:p>
          <a:p>
            <a:pPr lvl="1"/>
            <a:r>
              <a:rPr lang="en-IE" sz="1700" dirty="0" smtClean="0"/>
              <a:t>      Getting the above cubes to drop into position after a full grid           	square has been cleared.</a:t>
            </a:r>
            <a:endParaRPr lang="en-IE" sz="1700" dirty="0"/>
          </a:p>
          <a:p>
            <a:pPr marL="0" indent="0">
              <a:buNone/>
            </a:pPr>
            <a:r>
              <a:rPr lang="en-IE" sz="2000" dirty="0" smtClean="0"/>
              <a:t>                     </a:t>
            </a:r>
            <a:r>
              <a:rPr lang="en-IE" sz="1050" dirty="0"/>
              <a:t> </a:t>
            </a:r>
            <a:r>
              <a:rPr lang="en-IE" sz="1050" dirty="0" smtClean="0"/>
              <a:t>        </a:t>
            </a:r>
          </a:p>
          <a:p>
            <a:pPr marL="0" indent="0">
              <a:buNone/>
            </a:pPr>
            <a:r>
              <a:rPr lang="en-IE" sz="1050" dirty="0"/>
              <a:t> </a:t>
            </a:r>
            <a:r>
              <a:rPr lang="en-IE" sz="1050" dirty="0" smtClean="0"/>
              <a:t>                                              Screen shot of completed first Iteration: </a:t>
            </a:r>
          </a:p>
          <a:p>
            <a:pPr marL="0" indent="0">
              <a:buNone/>
            </a:pPr>
            <a:endParaRPr lang="en-IE" sz="1050" dirty="0" smtClean="0"/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        </a:t>
            </a:r>
            <a:endParaRPr lang="en-IE" dirty="0"/>
          </a:p>
        </p:txBody>
      </p:sp>
      <p:pic>
        <p:nvPicPr>
          <p:cNvPr id="1026" name="Picture 2" descr="C:\Users\Aoibhinn\Pictures\cube sta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92" y="3606519"/>
            <a:ext cx="2711756" cy="247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Sprint One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Feedback from play testing: </a:t>
            </a:r>
            <a:endParaRPr lang="en-IE" dirty="0"/>
          </a:p>
          <a:p>
            <a:pPr lvl="1"/>
            <a:r>
              <a:rPr lang="en-IE" dirty="0" smtClean="0"/>
              <a:t>We received four out five stars from each tester.</a:t>
            </a:r>
          </a:p>
          <a:p>
            <a:pPr lvl="1"/>
            <a:endParaRPr lang="en-IE" dirty="0"/>
          </a:p>
          <a:p>
            <a:pPr marL="292608" lvl="1" indent="0">
              <a:buNone/>
            </a:pPr>
            <a:r>
              <a:rPr lang="en-IE" dirty="0" smtClean="0"/>
              <a:t>What they enjoyed most: </a:t>
            </a:r>
          </a:p>
          <a:p>
            <a:pPr marL="292608" lvl="1" indent="0">
              <a:buNone/>
            </a:pPr>
            <a:endParaRPr lang="en-IE" dirty="0" smtClean="0"/>
          </a:p>
          <a:p>
            <a:pPr marL="292608" lvl="1" indent="0">
              <a:buNone/>
            </a:pPr>
            <a:r>
              <a:rPr lang="en-IE" dirty="0" smtClean="0"/>
              <a:t>Quote: </a:t>
            </a:r>
            <a:r>
              <a:rPr lang="en-US" dirty="0"/>
              <a:t>It looked pretty </a:t>
            </a:r>
            <a:r>
              <a:rPr lang="en-US" dirty="0" smtClean="0"/>
              <a:t>snazzy. Cool </a:t>
            </a:r>
            <a:r>
              <a:rPr lang="en-US" dirty="0"/>
              <a:t>layout</a:t>
            </a:r>
            <a:r>
              <a:rPr lang="en-US" dirty="0" smtClean="0"/>
              <a:t>.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/>
              <a:t>Quote: </a:t>
            </a:r>
            <a:r>
              <a:rPr lang="en-US" dirty="0"/>
              <a:t>Brings a different twist to </a:t>
            </a:r>
            <a:r>
              <a:rPr lang="en-US" dirty="0" smtClean="0"/>
              <a:t>Tetris.</a:t>
            </a: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/>
              <a:t>Quote: Trying </a:t>
            </a:r>
            <a:r>
              <a:rPr lang="en-US" dirty="0"/>
              <a:t>to think in 3D for a game that was  </a:t>
            </a:r>
            <a:br>
              <a:rPr lang="en-US" dirty="0"/>
            </a:br>
            <a:r>
              <a:rPr lang="en-US" dirty="0" smtClean="0"/>
              <a:t>initially </a:t>
            </a:r>
            <a:r>
              <a:rPr lang="en-US" dirty="0"/>
              <a:t>designed to be 2D.</a:t>
            </a:r>
            <a:endParaRPr lang="en-IE" dirty="0" smtClean="0"/>
          </a:p>
          <a:p>
            <a:pPr marL="292608" lvl="1" indent="0">
              <a:buNone/>
            </a:pPr>
            <a:endParaRPr lang="en-IE" dirty="0" smtClean="0"/>
          </a:p>
          <a:p>
            <a:pPr marL="292608" lvl="1" indent="0">
              <a:buNone/>
            </a:pPr>
            <a:r>
              <a:rPr lang="en-IE" dirty="0" smtClean="0"/>
              <a:t> 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9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Sprint one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What they found disappointing:</a:t>
            </a:r>
          </a:p>
          <a:p>
            <a:pPr marL="292608" lvl="1" indent="0">
              <a:buNone/>
            </a:pPr>
            <a:endParaRPr lang="en-IE" dirty="0"/>
          </a:p>
          <a:p>
            <a:pPr marL="292608" lvl="1" indent="0">
              <a:buNone/>
            </a:pPr>
            <a:r>
              <a:rPr lang="en-US" dirty="0" smtClean="0"/>
              <a:t>Quote: It </a:t>
            </a:r>
            <a:r>
              <a:rPr lang="en-US" dirty="0"/>
              <a:t>was hard to tell exactly where the  </a:t>
            </a:r>
            <a:br>
              <a:rPr lang="en-US" dirty="0"/>
            </a:br>
            <a:r>
              <a:rPr lang="en-US" dirty="0"/>
              <a:t>blocks would </a:t>
            </a:r>
            <a:r>
              <a:rPr lang="en-US" dirty="0" smtClean="0"/>
              <a:t>fall</a:t>
            </a:r>
            <a:r>
              <a:rPr lang="en-IE" dirty="0" smtClean="0"/>
              <a:t>.</a:t>
            </a:r>
          </a:p>
          <a:p>
            <a:pPr marL="292608" lvl="1" indent="0">
              <a:buNone/>
            </a:pPr>
            <a:endParaRPr lang="en-IE" dirty="0"/>
          </a:p>
          <a:p>
            <a:pPr marL="292608" lvl="1" indent="0">
              <a:buNone/>
            </a:pPr>
            <a:r>
              <a:rPr lang="en-IE" dirty="0" smtClean="0"/>
              <a:t>Quote: </a:t>
            </a:r>
            <a:r>
              <a:rPr lang="en-US" dirty="0" smtClean="0"/>
              <a:t>Nothing </a:t>
            </a:r>
            <a:r>
              <a:rPr lang="en-US" dirty="0"/>
              <a:t>really apart from the difficulty in  </a:t>
            </a:r>
            <a:br>
              <a:rPr lang="en-US" dirty="0"/>
            </a:br>
            <a:r>
              <a:rPr lang="en-US" dirty="0"/>
              <a:t>perceiving depth</a:t>
            </a:r>
            <a:r>
              <a:rPr lang="en-US" dirty="0" smtClean="0"/>
              <a:t>.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 smtClean="0"/>
              <a:t>Quote: Time it took to finish one </a:t>
            </a:r>
            <a:r>
              <a:rPr lang="en-US" dirty="0"/>
              <a:t>layer.</a:t>
            </a:r>
            <a:endParaRPr lang="en-IE" dirty="0" smtClean="0"/>
          </a:p>
          <a:p>
            <a:pPr marL="292608" lvl="1" indent="0">
              <a:buNone/>
            </a:pPr>
            <a:r>
              <a:rPr lang="en-IE" dirty="0"/>
              <a:t> </a:t>
            </a:r>
            <a:r>
              <a:rPr lang="en-IE" dirty="0" smtClean="0"/>
              <a:t>   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12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Sprint One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 Conclusion: Given the positive feedback we received from the play testing we focused on the improvements suggested to us i.e. shape shadow for the second iteration.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49" y="3610919"/>
            <a:ext cx="4104456" cy="32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221</TotalTime>
  <Words>554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Project Presentation 2013  3D Tetris </vt:lpstr>
      <vt:lpstr>Presentation Overview</vt:lpstr>
      <vt:lpstr>Sprint One</vt:lpstr>
      <vt:lpstr>Sprint One </vt:lpstr>
      <vt:lpstr>Sprint One </vt:lpstr>
      <vt:lpstr>Sprint One </vt:lpstr>
      <vt:lpstr>Sprint One </vt:lpstr>
      <vt:lpstr>Sprint one </vt:lpstr>
      <vt:lpstr>Sprint One </vt:lpstr>
      <vt:lpstr>Sprint two </vt:lpstr>
      <vt:lpstr>Sprint Two</vt:lpstr>
      <vt:lpstr>Sprint two </vt:lpstr>
      <vt:lpstr>Game Play Video </vt:lpstr>
      <vt:lpstr>Sprint two</vt:lpstr>
      <vt:lpstr> Iteration three</vt:lpstr>
      <vt:lpstr>Sprint three</vt:lpstr>
      <vt:lpstr>Sprint three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2013</dc:title>
  <dc:creator>Aoibhinn</dc:creator>
  <cp:lastModifiedBy>Darren</cp:lastModifiedBy>
  <cp:revision>22</cp:revision>
  <dcterms:created xsi:type="dcterms:W3CDTF">2013-12-07T17:17:36Z</dcterms:created>
  <dcterms:modified xsi:type="dcterms:W3CDTF">2013-12-11T00:06:29Z</dcterms:modified>
</cp:coreProperties>
</file>