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782" autoAdjust="0"/>
  </p:normalViewPr>
  <p:slideViewPr>
    <p:cSldViewPr snapToGrid="0">
      <p:cViewPr>
        <p:scale>
          <a:sx n="75" d="100"/>
          <a:sy n="75" d="100"/>
        </p:scale>
        <p:origin x="15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3EA6E8-9556-4399-9EF8-955BE3D7085C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A2E578-5E5D-47D1-803F-C8D17CB92C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760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A2E578-5E5D-47D1-803F-C8D17CB92CF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3746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ECA4-7ECA-F90A-8C70-2097172392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BD31E2-8A48-E279-9FD4-A69D7A1C0D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0B768-14A6-0EC5-E54F-6CD96BB343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7D9654-0D92-B024-228B-1AB7D504C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157F2-425D-45CF-F292-BFB765BFA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7710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07BBB-CEE0-C083-BF27-3E91BDE61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1EF29-AA07-726A-27C9-DE4D2F8769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E41DF-FB2F-EF10-827F-6EA7DD9FA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D4581-114F-02BB-BFA8-5A8A4E6D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9BDD59-BBE3-6824-5534-11FED7A60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410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8C4484-43E5-EF24-AAF3-15A8473779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0EEA2-B837-9FAB-D658-542EB3116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692E7-3B51-4FD8-46B3-8FCC3EFE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41704-F906-47D2-42C7-96C57D22A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1C5CC-2EA1-4862-05CA-316C26F56C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51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F4BB5-EE8E-F1F2-D601-7970BB3A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1A08F-7BCE-35D1-5271-0B046CA4A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7A51C-3285-DB74-9238-0BFEECFB8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00DBB-827A-10A4-6D5D-26E2A5E74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DF168-5C9A-20C6-23C3-E2F52491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6824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3A335-B8A3-4874-AF2B-DEF9BB0A7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5E4A9-A39D-800B-A535-49A53AB71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F9299-C67F-CD7C-691D-B2BB12018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5093B7-2844-845A-ABC6-93CD54D8E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B2726-0C2B-5928-FF05-CF97EA790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62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5FDB9-90D1-70CE-4DBA-49628409D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6F3033-E129-D59B-00F3-374EEEED7B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3BAD4-77EB-9554-C629-8C048F700B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030CD3-FB49-D71F-1B3C-3D95B0968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9FA956-7BE6-3FD3-4617-FFDF2C960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483F1D-929D-03E8-BD3E-234E13D9B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83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B224E-B221-47B7-C7D5-479E974EE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C42EC7-5113-5C75-695C-E332811E0A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CC826-1362-FB05-8C53-836DCD9D5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DE4102-8DFC-134A-1FAD-356BDAE97B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77D6FA-8029-2CF1-CF80-27524355A0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092FA5-3388-EFF7-19DE-FDAA01114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2A862F-F14A-1258-D69E-482A9A48A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5A783-4526-7058-1398-61F41CE23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852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2D55E-8428-4F1D-6B43-E497B24D0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FD5635-9992-7F0E-16B3-7DF3A6DD8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452C1-3EF0-02EB-16EA-3A6E799A1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70F41E-3E7A-47CF-28AC-C3EECAA355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38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34179A-111E-42FD-F789-1F0CDDC46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800987-4A0F-9E86-6916-0CA7C1CD7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27968D-F99F-8B63-0EB7-1CDA1E5594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513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0DA24-D137-F11A-4CEB-6420D6169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CA62D-6E61-8616-8342-B82390DA1B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906211-806F-A682-E0EC-8C51556B77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F497BF-6E09-9972-B9AF-0532D59F0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55F84B-6930-E3AD-D65D-D14C15514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04AB7-754B-DF79-F64E-4A4EF1BEF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7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D628B-B61D-96AA-5082-9E7307FEF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FBC0E9-2D08-E916-1DD9-DBF1D1D43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68F04-B19C-F2D6-11A5-91B62DDF1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D7834-DDD8-3A30-1A56-46BA65F09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08F5E2-4D81-0A13-D7B9-E181E6BC5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96614-3812-E352-A270-B42AE3FC1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800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2A081D-135B-0A05-2362-D5BDC509A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340DE8-67E2-5764-6D70-93E83EEDB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B35E5-B143-73EA-A701-E71A950BDA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18B12-92CF-45C3-B17E-9E5DF0381F15}" type="datetimeFigureOut">
              <a:rPr lang="en-US" smtClean="0"/>
              <a:t>2/21/2025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874F03-22F2-FB0C-630C-A066F10C08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EFE13-6291-A51A-643E-DA843D80E6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4FF56-1F56-4238-9F8D-33F7460D04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2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>
            <a:extLst>
              <a:ext uri="{FF2B5EF4-FFF2-40B4-BE49-F238E27FC236}">
                <a16:creationId xmlns:a16="http://schemas.microsoft.com/office/drawing/2014/main" id="{6467E59B-3BF1-6331-F1F2-6EF46AC5C2FF}"/>
              </a:ext>
            </a:extLst>
          </p:cNvPr>
          <p:cNvSpPr/>
          <p:nvPr/>
        </p:nvSpPr>
        <p:spPr>
          <a:xfrm>
            <a:off x="2403987" y="988142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DE30FEC-2C7E-E507-752B-418D94814704}"/>
              </a:ext>
            </a:extLst>
          </p:cNvPr>
          <p:cNvSpPr/>
          <p:nvPr/>
        </p:nvSpPr>
        <p:spPr>
          <a:xfrm>
            <a:off x="5343833" y="988142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DB2BA3E-6116-D061-ED1C-71C4F1F34FE7}"/>
              </a:ext>
            </a:extLst>
          </p:cNvPr>
          <p:cNvSpPr/>
          <p:nvPr/>
        </p:nvSpPr>
        <p:spPr>
          <a:xfrm>
            <a:off x="2403987" y="4372897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E8479E8-7B2A-3DF1-5C6E-A96682CBFCE2}"/>
              </a:ext>
            </a:extLst>
          </p:cNvPr>
          <p:cNvSpPr/>
          <p:nvPr/>
        </p:nvSpPr>
        <p:spPr>
          <a:xfrm>
            <a:off x="3913239" y="1981200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E36B53E-5C6A-C36E-D227-C6B7D2EAD19F}"/>
              </a:ext>
            </a:extLst>
          </p:cNvPr>
          <p:cNvSpPr/>
          <p:nvPr/>
        </p:nvSpPr>
        <p:spPr>
          <a:xfrm>
            <a:off x="3942736" y="3429000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ADD74B-0D5B-04DC-670D-B92A1FD313BA}"/>
              </a:ext>
            </a:extLst>
          </p:cNvPr>
          <p:cNvSpPr/>
          <p:nvPr/>
        </p:nvSpPr>
        <p:spPr>
          <a:xfrm>
            <a:off x="5343833" y="4372897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1B3B0C-5E1F-E31D-03E6-3B79A95A5807}"/>
              </a:ext>
            </a:extLst>
          </p:cNvPr>
          <p:cNvSpPr txBox="1"/>
          <p:nvPr/>
        </p:nvSpPr>
        <p:spPr>
          <a:xfrm>
            <a:off x="5830530" y="1472381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D8B411-9BE7-B9E9-5622-28AA71ACC396}"/>
              </a:ext>
            </a:extLst>
          </p:cNvPr>
          <p:cNvSpPr txBox="1"/>
          <p:nvPr/>
        </p:nvSpPr>
        <p:spPr>
          <a:xfrm>
            <a:off x="1551039" y="1467325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F691AB-9142-4D53-F4BB-F81257F0E6F1}"/>
              </a:ext>
            </a:extLst>
          </p:cNvPr>
          <p:cNvSpPr txBox="1"/>
          <p:nvPr/>
        </p:nvSpPr>
        <p:spPr>
          <a:xfrm>
            <a:off x="5830530" y="4739288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076409-ED1E-45A9-0339-8A873E1334F3}"/>
              </a:ext>
            </a:extLst>
          </p:cNvPr>
          <p:cNvSpPr txBox="1"/>
          <p:nvPr/>
        </p:nvSpPr>
        <p:spPr>
          <a:xfrm>
            <a:off x="1511709" y="4834734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C1378F-163B-8526-E066-3427FB5A5C2C}"/>
              </a:ext>
            </a:extLst>
          </p:cNvPr>
          <p:cNvSpPr txBox="1"/>
          <p:nvPr/>
        </p:nvSpPr>
        <p:spPr>
          <a:xfrm>
            <a:off x="4671552" y="3498083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8B039B-105F-1245-6F47-9473A1C7D4F8}"/>
              </a:ext>
            </a:extLst>
          </p:cNvPr>
          <p:cNvSpPr txBox="1"/>
          <p:nvPr/>
        </p:nvSpPr>
        <p:spPr>
          <a:xfrm>
            <a:off x="4694904" y="2039882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6EBA8E3-745A-3907-CAFB-8662FC0CD87D}"/>
              </a:ext>
            </a:extLst>
          </p:cNvPr>
          <p:cNvCxnSpPr>
            <a:cxnSpLocks/>
            <a:stCxn id="8" idx="7"/>
            <a:endCxn id="6" idx="3"/>
          </p:cNvCxnSpPr>
          <p:nvPr/>
        </p:nvCxnSpPr>
        <p:spPr>
          <a:xfrm flipV="1">
            <a:off x="4328661" y="1403564"/>
            <a:ext cx="1086447" cy="6489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58B36F2-C383-BE6C-1BFC-DA5A5249543E}"/>
              </a:ext>
            </a:extLst>
          </p:cNvPr>
          <p:cNvCxnSpPr>
            <a:cxnSpLocks/>
            <a:stCxn id="8" idx="1"/>
            <a:endCxn id="5" idx="5"/>
          </p:cNvCxnSpPr>
          <p:nvPr/>
        </p:nvCxnSpPr>
        <p:spPr>
          <a:xfrm flipH="1" flipV="1">
            <a:off x="2819409" y="1403564"/>
            <a:ext cx="1165105" cy="64891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CE5E1D8-D90A-E7DB-23D6-43A845E2FA58}"/>
              </a:ext>
            </a:extLst>
          </p:cNvPr>
          <p:cNvCxnSpPr>
            <a:cxnSpLocks/>
            <a:stCxn id="8" idx="4"/>
            <a:endCxn id="9" idx="0"/>
          </p:cNvCxnSpPr>
          <p:nvPr/>
        </p:nvCxnSpPr>
        <p:spPr>
          <a:xfrm>
            <a:off x="4156588" y="2467897"/>
            <a:ext cx="29497" cy="961103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9E9F7B8-D387-7633-7F6D-BB0B6BE815B8}"/>
              </a:ext>
            </a:extLst>
          </p:cNvPr>
          <p:cNvCxnSpPr>
            <a:cxnSpLocks/>
            <a:stCxn id="9" idx="5"/>
            <a:endCxn id="10" idx="1"/>
          </p:cNvCxnSpPr>
          <p:nvPr/>
        </p:nvCxnSpPr>
        <p:spPr>
          <a:xfrm>
            <a:off x="4358158" y="3844422"/>
            <a:ext cx="1056950" cy="5997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2CC6A6CD-3674-9E90-19E5-E3D488E9976A}"/>
              </a:ext>
            </a:extLst>
          </p:cNvPr>
          <p:cNvCxnSpPr>
            <a:cxnSpLocks/>
            <a:stCxn id="9" idx="3"/>
            <a:endCxn id="7" idx="7"/>
          </p:cNvCxnSpPr>
          <p:nvPr/>
        </p:nvCxnSpPr>
        <p:spPr>
          <a:xfrm flipH="1">
            <a:off x="2819409" y="3844422"/>
            <a:ext cx="1194602" cy="59975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49D6769-59E4-B78D-9D28-872E7E886584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2890684" y="4616246"/>
            <a:ext cx="245314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558DC67-B751-A5E0-1906-4C31F385FFC9}"/>
              </a:ext>
            </a:extLst>
          </p:cNvPr>
          <p:cNvCxnSpPr>
            <a:cxnSpLocks/>
            <a:stCxn id="5" idx="6"/>
            <a:endCxn id="6" idx="2"/>
          </p:cNvCxnSpPr>
          <p:nvPr/>
        </p:nvCxnSpPr>
        <p:spPr>
          <a:xfrm>
            <a:off x="2890684" y="1231491"/>
            <a:ext cx="2453149" cy="0"/>
          </a:xfrm>
          <a:prstGeom prst="straightConnector1">
            <a:avLst/>
          </a:prstGeom>
          <a:ln w="57150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38D9072E-AD02-40CE-0EC6-1D881E194374}"/>
              </a:ext>
            </a:extLst>
          </p:cNvPr>
          <p:cNvSpPr/>
          <p:nvPr/>
        </p:nvSpPr>
        <p:spPr>
          <a:xfrm>
            <a:off x="9470935" y="1027480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8781AB05-CAE8-4C38-2BBE-D1988175E9D6}"/>
              </a:ext>
            </a:extLst>
          </p:cNvPr>
          <p:cNvSpPr/>
          <p:nvPr/>
        </p:nvSpPr>
        <p:spPr>
          <a:xfrm>
            <a:off x="12410781" y="1027480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FAD50FC2-783B-AF3F-8DC1-422AE19F41C1}"/>
              </a:ext>
            </a:extLst>
          </p:cNvPr>
          <p:cNvSpPr/>
          <p:nvPr/>
        </p:nvSpPr>
        <p:spPr>
          <a:xfrm>
            <a:off x="9470935" y="4412235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567B31-D319-137C-AD7B-FE13B294881C}"/>
              </a:ext>
            </a:extLst>
          </p:cNvPr>
          <p:cNvSpPr/>
          <p:nvPr/>
        </p:nvSpPr>
        <p:spPr>
          <a:xfrm>
            <a:off x="10980187" y="2020538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9A0B4F24-6C53-3158-5160-F44DE24356DC}"/>
              </a:ext>
            </a:extLst>
          </p:cNvPr>
          <p:cNvSpPr/>
          <p:nvPr/>
        </p:nvSpPr>
        <p:spPr>
          <a:xfrm>
            <a:off x="11009684" y="3468338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3DC62FAD-9F27-5F5E-03F2-7DDEC9E426D8}"/>
              </a:ext>
            </a:extLst>
          </p:cNvPr>
          <p:cNvSpPr/>
          <p:nvPr/>
        </p:nvSpPr>
        <p:spPr>
          <a:xfrm>
            <a:off x="12410781" y="4412235"/>
            <a:ext cx="486697" cy="48669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8CF5614-68FF-11B3-5C6B-C15707287F82}"/>
              </a:ext>
            </a:extLst>
          </p:cNvPr>
          <p:cNvSpPr txBox="1"/>
          <p:nvPr/>
        </p:nvSpPr>
        <p:spPr>
          <a:xfrm>
            <a:off x="12897478" y="1511719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A0ADD1E-1E22-7BB2-3EDB-2A6783B5E24C}"/>
              </a:ext>
            </a:extLst>
          </p:cNvPr>
          <p:cNvSpPr txBox="1"/>
          <p:nvPr/>
        </p:nvSpPr>
        <p:spPr>
          <a:xfrm>
            <a:off x="8617987" y="1506663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1764799-BC41-8B00-9D29-D53ECAE1C98C}"/>
              </a:ext>
            </a:extLst>
          </p:cNvPr>
          <p:cNvSpPr txBox="1"/>
          <p:nvPr/>
        </p:nvSpPr>
        <p:spPr>
          <a:xfrm>
            <a:off x="12897478" y="4778626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42BA144-649D-6C2A-D20E-3E78D1326C79}"/>
              </a:ext>
            </a:extLst>
          </p:cNvPr>
          <p:cNvSpPr txBox="1"/>
          <p:nvPr/>
        </p:nvSpPr>
        <p:spPr>
          <a:xfrm>
            <a:off x="8578657" y="4874072"/>
            <a:ext cx="1135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Mobile Robot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9035412-D7EB-59C6-AAAF-783EA7DD4323}"/>
              </a:ext>
            </a:extLst>
          </p:cNvPr>
          <p:cNvSpPr txBox="1"/>
          <p:nvPr/>
        </p:nvSpPr>
        <p:spPr>
          <a:xfrm>
            <a:off x="11738500" y="3537421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D886F4A-E26F-C27F-B184-ED9195031D8A}"/>
              </a:ext>
            </a:extLst>
          </p:cNvPr>
          <p:cNvSpPr txBox="1"/>
          <p:nvPr/>
        </p:nvSpPr>
        <p:spPr>
          <a:xfrm>
            <a:off x="11761852" y="2079220"/>
            <a:ext cx="11356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Drone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36986EE-15CC-EF4E-A64A-863998D42332}"/>
              </a:ext>
            </a:extLst>
          </p:cNvPr>
          <p:cNvCxnSpPr>
            <a:cxnSpLocks/>
            <a:stCxn id="42" idx="7"/>
            <a:endCxn id="40" idx="3"/>
          </p:cNvCxnSpPr>
          <p:nvPr/>
        </p:nvCxnSpPr>
        <p:spPr>
          <a:xfrm flipV="1">
            <a:off x="11395609" y="1442902"/>
            <a:ext cx="1086447" cy="64891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1BD9D96-D761-2CAE-06EE-77A9FFCCE2CD}"/>
              </a:ext>
            </a:extLst>
          </p:cNvPr>
          <p:cNvCxnSpPr>
            <a:cxnSpLocks/>
            <a:stCxn id="42" idx="1"/>
            <a:endCxn id="39" idx="5"/>
          </p:cNvCxnSpPr>
          <p:nvPr/>
        </p:nvCxnSpPr>
        <p:spPr>
          <a:xfrm flipH="1" flipV="1">
            <a:off x="9886357" y="1442902"/>
            <a:ext cx="1165105" cy="648911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005B41B-AEA2-9BD5-989C-B6D6F7890D0D}"/>
              </a:ext>
            </a:extLst>
          </p:cNvPr>
          <p:cNvCxnSpPr>
            <a:cxnSpLocks/>
            <a:stCxn id="42" idx="4"/>
            <a:endCxn id="43" idx="0"/>
          </p:cNvCxnSpPr>
          <p:nvPr/>
        </p:nvCxnSpPr>
        <p:spPr>
          <a:xfrm>
            <a:off x="11223536" y="2507235"/>
            <a:ext cx="29497" cy="961103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2E25205-E92D-A805-CCF6-E6A9C478731B}"/>
              </a:ext>
            </a:extLst>
          </p:cNvPr>
          <p:cNvCxnSpPr>
            <a:cxnSpLocks/>
            <a:stCxn id="43" idx="5"/>
            <a:endCxn id="44" idx="1"/>
          </p:cNvCxnSpPr>
          <p:nvPr/>
        </p:nvCxnSpPr>
        <p:spPr>
          <a:xfrm>
            <a:off x="11425106" y="3883760"/>
            <a:ext cx="1056950" cy="59975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88D7287-E582-A9A1-27C0-4FDD3ADA76BE}"/>
              </a:ext>
            </a:extLst>
          </p:cNvPr>
          <p:cNvCxnSpPr>
            <a:cxnSpLocks/>
            <a:stCxn id="43" idx="3"/>
            <a:endCxn id="41" idx="7"/>
          </p:cNvCxnSpPr>
          <p:nvPr/>
        </p:nvCxnSpPr>
        <p:spPr>
          <a:xfrm flipH="1">
            <a:off x="9886357" y="3883760"/>
            <a:ext cx="1194602" cy="59975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40300901-4C6F-21A0-4E22-2703237D5CD6}"/>
              </a:ext>
            </a:extLst>
          </p:cNvPr>
          <p:cNvCxnSpPr>
            <a:cxnSpLocks/>
            <a:stCxn id="41" idx="6"/>
            <a:endCxn id="44" idx="2"/>
          </p:cNvCxnSpPr>
          <p:nvPr/>
        </p:nvCxnSpPr>
        <p:spPr>
          <a:xfrm>
            <a:off x="9957632" y="4655584"/>
            <a:ext cx="2453149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046C5B6-B1A1-59E0-0BDD-CED7CD8AE79C}"/>
              </a:ext>
            </a:extLst>
          </p:cNvPr>
          <p:cNvCxnSpPr>
            <a:cxnSpLocks/>
            <a:stCxn id="39" idx="6"/>
            <a:endCxn id="40" idx="2"/>
          </p:cNvCxnSpPr>
          <p:nvPr/>
        </p:nvCxnSpPr>
        <p:spPr>
          <a:xfrm>
            <a:off x="9957632" y="1270829"/>
            <a:ext cx="2453149" cy="0"/>
          </a:xfrm>
          <a:prstGeom prst="straightConnector1">
            <a:avLst/>
          </a:prstGeom>
          <a:ln w="57150"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52653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21</Words>
  <Application>Microsoft Office PowerPoint</Application>
  <PresentationFormat>Widescreen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 Ojeda</dc:creator>
  <cp:lastModifiedBy>Alejandro  Ojeda</cp:lastModifiedBy>
  <cp:revision>1</cp:revision>
  <dcterms:created xsi:type="dcterms:W3CDTF">2025-02-21T15:30:47Z</dcterms:created>
  <dcterms:modified xsi:type="dcterms:W3CDTF">2025-02-21T16:28:12Z</dcterms:modified>
</cp:coreProperties>
</file>