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92" r:id="rId3"/>
  </p:sldMasterIdLst>
  <p:notesMasterIdLst>
    <p:notesMasterId r:id="rId6"/>
  </p:notesMasterIdLst>
  <p:handoutMasterIdLst>
    <p:handoutMasterId r:id="rId7"/>
  </p:handoutMasterIdLst>
  <p:sldIdLst>
    <p:sldId id="259" r:id="rId4"/>
    <p:sldId id="41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613"/>
    <a:srgbClr val="F1623E"/>
    <a:srgbClr val="E1F2D4"/>
    <a:srgbClr val="007CBC"/>
    <a:srgbClr val="1D8900"/>
    <a:srgbClr val="DF3312"/>
    <a:srgbClr val="FAFAFA"/>
    <a:srgbClr val="5A6B86"/>
    <a:srgbClr val="1E8900"/>
    <a:srgbClr val="CD2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/>
    <p:restoredTop sz="71797" autoAdjust="0"/>
  </p:normalViewPr>
  <p:slideViewPr>
    <p:cSldViewPr snapToGrid="0" snapToObjects="1">
      <p:cViewPr varScale="1">
        <p:scale>
          <a:sx n="106" d="100"/>
          <a:sy n="106" d="100"/>
        </p:scale>
        <p:origin x="120" y="282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917A5-13BF-2543-A3CF-07A7873AD657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222B2-A7C9-134B-8B79-DF3311459D77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10D02-2436-1D46-8F6F-12FB5EC7B44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6930B-F437-A94B-8770-6E0CCC925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0DE1A6-096F-5E42-A32D-7533E66DBEAA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B3F9F-D051-9D4C-A9BF-5D714CE4AEB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21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CA6F2-EB70-F046-8E4D-B08748BA6259}"/>
              </a:ext>
            </a:extLst>
          </p:cNvPr>
          <p:cNvCxnSpPr>
            <a:cxnSpLocks/>
          </p:cNvCxnSpPr>
          <p:nvPr userDrawn="1"/>
        </p:nvCxnSpPr>
        <p:spPr>
          <a:xfrm>
            <a:off x="3553904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37447-F18C-7C48-9E5C-12A0A2B59677}"/>
              </a:ext>
            </a:extLst>
          </p:cNvPr>
          <p:cNvCxnSpPr>
            <a:cxnSpLocks/>
          </p:cNvCxnSpPr>
          <p:nvPr userDrawn="1"/>
        </p:nvCxnSpPr>
        <p:spPr>
          <a:xfrm>
            <a:off x="507161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44106-7943-B245-B31B-579310091ABB}"/>
              </a:ext>
            </a:extLst>
          </p:cNvPr>
          <p:cNvSpPr txBox="1"/>
          <p:nvPr userDrawn="1"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2497781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4FB6-5ABF-264A-A888-543571D9C369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49272-2F41-EF42-BEA3-E6615F89F2E1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151C8-0228-5F47-810C-8989C6332456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B4ED6E-714A-1A47-9254-0C6A329670B9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0DBC0-0DF3-944E-AB85-E2B61871D669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19B3D8-E1DF-864A-9012-4A8D401A92F6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80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4BD99F-938B-FE45-AB79-D0B3D4B2522B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8D7BC-1516-F749-B1A3-BD2EB867A03B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0E1B7-9C53-B948-84B0-85CD118C854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2F161E-6462-214F-B7CB-EF0726F3888E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02121D-92C3-3440-91D2-29B2A2C89EFF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E32EFE-4ED7-2741-AFAD-25F3C01EA3DF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310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0719C-3338-7640-9A54-16E797FE260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71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73B762-4498-CE4F-9952-A2801A8EA424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9E1AB3-4B72-CA4B-BA54-CA6EB737021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B050C3-3C3E-4142-B4BB-6C54117A4EF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FACD58-C696-364B-8E49-0A2451F7C764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D1FE5B-A07D-CF4D-A5B1-277BCB56743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79027-474F-D143-82EE-7F7AFEC4B9B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66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8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DA7A2-FBDD-9545-9F45-CEDD95CE3CC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B51314-3277-D944-AE11-8BF935B526B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592101-DC26-C744-82AE-C2CD194801C5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265181-0522-764E-BF2A-4B1DC12C5D8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5F6CEE-EB14-2244-82C9-5CD17E3A6EA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21B88-E2F8-9441-8C05-44F956E73601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04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50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AF929-3620-1A44-BF9B-45438235DA5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0EF8B9-029F-EB46-9D5B-F42EBCE56135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A0EE0C-4E0F-B04E-99F4-6E759F862440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8FF7E5-153A-FF48-A7F9-7C309F06032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371A21-D1A0-0D41-B054-DDF4B2F889EC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AAD2B-0DFB-8549-9D47-DB576992D9D8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484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2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89"/>
            <a:ext cx="12192000" cy="24755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368D7-6940-2C44-A303-50927A80C75F}"/>
              </a:ext>
            </a:extLst>
          </p:cNvPr>
          <p:cNvSpPr txBox="1"/>
          <p:nvPr userDrawn="1"/>
        </p:nvSpPr>
        <p:spPr>
          <a:xfrm>
            <a:off x="202294" y="378835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THINGS</a:t>
            </a:r>
          </a:p>
        </p:txBody>
      </p:sp>
    </p:spTree>
    <p:extLst>
      <p:ext uri="{BB962C8B-B14F-4D97-AF65-F5344CB8AC3E}">
        <p14:creationId xmlns:p14="http://schemas.microsoft.com/office/powerpoint/2010/main" val="725812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9078F-F63B-B84D-AC73-B48AD66AC658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25802-9C6E-B247-A077-41860BA210B8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0947BE-C49E-DC49-97BE-B1A75B54518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002F6-D247-5946-8ACA-DF0DAD7A6E7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2774E3-253F-294E-9752-F80A4C389923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723C0C-D4D0-0C41-ADE6-D172AC876B5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951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8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03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108A-944C-C749-AB72-B5CD31775E0E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D968-33F3-C040-8BD6-77431C9594E3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61CFA-3FCE-994F-BF4C-4DFFE2C5B66B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2C842-2991-5A42-91DF-5A7F86F2243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640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5CBEA-95EF-FE40-AAA0-8F2665E720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999111" y="0"/>
            <a:ext cx="20192152" cy="7211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77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PRODUCTS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979470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63D4-96AA-1F4B-9E50-C237314CE4BD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1" r:id="rId3"/>
    <p:sldLayoutId id="2147483652" r:id="rId4"/>
    <p:sldLayoutId id="2147483653" r:id="rId5"/>
    <p:sldLayoutId id="2147483662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F29361-9F3B-3A41-963A-6A499FBB10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7DF675-E89B-194E-B8E1-DB50A06223CF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93" r:id="rId3"/>
    <p:sldLayoutId id="2147483675" r:id="rId4"/>
    <p:sldLayoutId id="2147483684" r:id="rId5"/>
    <p:sldLayoutId id="2147483676" r:id="rId6"/>
    <p:sldLayoutId id="2147483685" r:id="rId7"/>
    <p:sldLayoutId id="2147483677" r:id="rId8"/>
    <p:sldLayoutId id="2147483686" r:id="rId9"/>
    <p:sldLayoutId id="2147483678" r:id="rId10"/>
    <p:sldLayoutId id="2147483689" r:id="rId11"/>
    <p:sldLayoutId id="2147483680" r:id="rId12"/>
    <p:sldLayoutId id="2147483687" r:id="rId13"/>
    <p:sldLayoutId id="2147483694" r:id="rId14"/>
    <p:sldLayoutId id="2147483681" r:id="rId15"/>
    <p:sldLayoutId id="2147483688" r:id="rId16"/>
    <p:sldLayoutId id="2147483679" r:id="rId17"/>
    <p:sldLayoutId id="2147483690" r:id="rId18"/>
    <p:sldLayoutId id="2147483682" r:id="rId19"/>
    <p:sldLayoutId id="2147483691" r:id="rId20"/>
    <p:sldLayoutId id="2147483695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34" Type="http://schemas.openxmlformats.org/officeDocument/2006/relationships/image" Target="../media/image14.png"/><Relationship Id="rId3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12.png"/><Relationship Id="rId37" Type="http://schemas.openxmlformats.org/officeDocument/2006/relationships/image" Target="../media/image17.png"/><Relationship Id="rId28" Type="http://schemas.openxmlformats.org/officeDocument/2006/relationships/image" Target="../media/image8.png"/><Relationship Id="rId36" Type="http://schemas.openxmlformats.org/officeDocument/2006/relationships/image" Target="../media/image16.png"/><Relationship Id="rId31" Type="http://schemas.openxmlformats.org/officeDocument/2006/relationships/image" Target="../media/image11.png"/><Relationship Id="rId27" Type="http://schemas.openxmlformats.org/officeDocument/2006/relationships/image" Target="../media/image797.svg"/><Relationship Id="rId30" Type="http://schemas.openxmlformats.org/officeDocument/2006/relationships/image" Target="../media/image10.png"/><Relationship Id="rId3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302A-3DBC-DC4E-AF85-3FA4A8392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867988"/>
            <a:ext cx="9144000" cy="1122495"/>
          </a:xfrm>
        </p:spPr>
        <p:txBody>
          <a:bodyPr/>
          <a:lstStyle/>
          <a:p>
            <a:r>
              <a:rPr lang="en-US" smtClean="0"/>
              <a:t>ecsub tutorial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374B-CBF4-F040-B6F4-FF2E6B266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082559"/>
            <a:ext cx="9144000" cy="1655762"/>
          </a:xfrm>
        </p:spPr>
        <p:txBody>
          <a:bodyPr/>
          <a:lstStyle/>
          <a:p>
            <a:r>
              <a:rPr lang="en-US" b="1" smtClean="0"/>
              <a:t>2019.6.26 Ai Okada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5A19-44B5-7244-897E-1A57E34DB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147560" y="381318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ecsub</a:t>
            </a:r>
            <a:r>
              <a:rPr lang="ja-JP" altLang="en-US" sz="1600" b="1"/>
              <a:t> </a:t>
            </a:r>
            <a:r>
              <a:rPr lang="en-US" altLang="ja-JP" sz="1600" b="1" smtClean="0"/>
              <a:t>flow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3239405" y="461727"/>
            <a:ext cx="8403351" cy="52329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6E8AD-CAFF-1541-91AB-91494889D87C}"/>
              </a:ext>
            </a:extLst>
          </p:cNvPr>
          <p:cNvSpPr txBox="1"/>
          <p:nvPr/>
        </p:nvSpPr>
        <p:spPr>
          <a:xfrm>
            <a:off x="1319542" y="2517050"/>
            <a:ext cx="702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smtClean="0"/>
              <a:t>ecsub</a:t>
            </a:r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B38FD-CABF-B544-BDA6-6D04D57374EF}"/>
              </a:ext>
            </a:extLst>
          </p:cNvPr>
          <p:cNvSpPr txBox="1"/>
          <p:nvPr/>
        </p:nvSpPr>
        <p:spPr>
          <a:xfrm>
            <a:off x="32717" y="1525173"/>
            <a:ext cx="116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user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0CFC8-18FA-B842-9B74-B8D524D1F747}"/>
              </a:ext>
            </a:extLst>
          </p:cNvPr>
          <p:cNvSpPr txBox="1"/>
          <p:nvPr/>
        </p:nvSpPr>
        <p:spPr>
          <a:xfrm>
            <a:off x="9651472" y="1658185"/>
            <a:ext cx="177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task  parameter</a:t>
            </a:r>
            <a:endParaRPr lang="en-US" sz="1200" dirty="0"/>
          </a:p>
        </p:txBody>
      </p:sp>
      <p:cxnSp>
        <p:nvCxnSpPr>
          <p:cNvPr id="29" name="カギ線コネクタ 28"/>
          <p:cNvCxnSpPr>
            <a:stCxn id="15" idx="2"/>
            <a:endCxn id="109" idx="1"/>
          </p:cNvCxnSpPr>
          <p:nvPr/>
        </p:nvCxnSpPr>
        <p:spPr>
          <a:xfrm rot="16200000" flipH="1">
            <a:off x="533449" y="1886251"/>
            <a:ext cx="842728" cy="67456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183"/>
          <p:cNvCxnSpPr>
            <a:stCxn id="14" idx="2"/>
            <a:endCxn id="150" idx="1"/>
          </p:cNvCxnSpPr>
          <p:nvPr/>
        </p:nvCxnSpPr>
        <p:spPr>
          <a:xfrm rot="16200000" flipH="1">
            <a:off x="1713950" y="2781530"/>
            <a:ext cx="119632" cy="20622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6">
            <a:extLst>
              <a:ext uri="{FF2B5EF4-FFF2-40B4-BE49-F238E27FC236}">
                <a16:creationId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214809" y="2677690"/>
            <a:ext cx="1027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mtClean="0"/>
              <a:t>command</a:t>
            </a:r>
            <a:endParaRPr lang="en-US" sz="1200" i="1" dirty="0"/>
          </a:p>
        </p:txBody>
      </p:sp>
      <p:sp>
        <p:nvSpPr>
          <p:cNvPr id="212" name="TextBox 26">
            <a:extLst>
              <a:ext uri="{FF2B5EF4-FFF2-40B4-BE49-F238E27FC236}">
                <a16:creationId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3466468" y="3144170"/>
            <a:ext cx="817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mtClean="0"/>
              <a:t>start-task</a:t>
            </a:r>
            <a:endParaRPr lang="en-US" sz="1200" i="1" dirty="0"/>
          </a:p>
        </p:txBody>
      </p:sp>
      <p:grpSp>
        <p:nvGrpSpPr>
          <p:cNvPr id="136" name="Group 28">
            <a:extLst>
              <a:ext uri="{FF2B5EF4-FFF2-40B4-BE49-F238E27FC236}">
                <a16:creationId xmlns:a16="http://schemas.microsoft.com/office/drawing/2014/main" id="{1C5C87F3-2570-F941-9521-6EC5733C1560}"/>
              </a:ext>
            </a:extLst>
          </p:cNvPr>
          <p:cNvGrpSpPr/>
          <p:nvPr/>
        </p:nvGrpSpPr>
        <p:grpSpPr>
          <a:xfrm>
            <a:off x="3679886" y="2797427"/>
            <a:ext cx="391016" cy="333597"/>
            <a:chOff x="7089948" y="4360739"/>
            <a:chExt cx="391016" cy="333597"/>
          </a:xfrm>
        </p:grpSpPr>
        <p:sp>
          <p:nvSpPr>
            <p:cNvPr id="137" name="Oval 30">
              <a:extLst>
                <a:ext uri="{FF2B5EF4-FFF2-40B4-BE49-F238E27FC236}">
                  <a16:creationId xmlns:a16="http://schemas.microsoft.com/office/drawing/2014/main" id="{0AB200F7-A2B6-3147-8726-AAAE71F18BE9}"/>
                </a:ext>
              </a:extLst>
            </p:cNvPr>
            <p:cNvSpPr/>
            <p:nvPr/>
          </p:nvSpPr>
          <p:spPr>
            <a:xfrm>
              <a:off x="7118431" y="4360739"/>
              <a:ext cx="333597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8" name="TextBox 33">
              <a:extLst>
                <a:ext uri="{FF2B5EF4-FFF2-40B4-BE49-F238E27FC236}">
                  <a16:creationId xmlns:a16="http://schemas.microsoft.com/office/drawing/2014/main" id="{6D21DBB8-7292-034D-93DA-0162233B1128}"/>
                </a:ext>
              </a:extLst>
            </p:cNvPr>
            <p:cNvSpPr txBox="1"/>
            <p:nvPr/>
          </p:nvSpPr>
          <p:spPr>
            <a:xfrm>
              <a:off x="7089948" y="4364855"/>
              <a:ext cx="391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3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7" name="Rectangle 56">
            <a:extLst>
              <a:ext uri="{FF2B5EF4-FFF2-40B4-BE49-F238E27FC236}">
                <a16:creationId xmlns:a16="http://schemas.microsoft.com/office/drawing/2014/main" id="{0B934215-992D-5640-A14C-1D7F2D1684F4}"/>
              </a:ext>
            </a:extLst>
          </p:cNvPr>
          <p:cNvSpPr/>
          <p:nvPr/>
        </p:nvSpPr>
        <p:spPr>
          <a:xfrm>
            <a:off x="8781782" y="4267994"/>
            <a:ext cx="1838561" cy="356112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rgbClr val="CD2264"/>
                </a:solidFill>
              </a:rPr>
              <a:t>AWS </a:t>
            </a:r>
            <a:r>
              <a:rPr lang="en-US" sz="1200" smtClean="0">
                <a:solidFill>
                  <a:srgbClr val="CD2264"/>
                </a:solidFill>
              </a:rPr>
              <a:t>CloudWatch</a:t>
            </a:r>
            <a:endParaRPr lang="en-US" sz="1200" dirty="0">
              <a:solidFill>
                <a:srgbClr val="CD2264"/>
              </a:solidFill>
            </a:endParaRPr>
          </a:p>
        </p:txBody>
      </p:sp>
      <p:pic>
        <p:nvPicPr>
          <p:cNvPr id="148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778175" y="4264105"/>
            <a:ext cx="360000" cy="360000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76" y="1057847"/>
            <a:ext cx="452505" cy="452505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32" y="2047085"/>
            <a:ext cx="333059" cy="333059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383" y="459317"/>
            <a:ext cx="363067" cy="363067"/>
          </a:xfrm>
          <a:prstGeom prst="rect">
            <a:avLst/>
          </a:prstGeom>
        </p:spPr>
      </p:pic>
      <p:pic>
        <p:nvPicPr>
          <p:cNvPr id="82" name="図 8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175" y="5132232"/>
            <a:ext cx="360000" cy="360000"/>
          </a:xfrm>
          <a:prstGeom prst="rect">
            <a:avLst/>
          </a:prstGeom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827" y="1620295"/>
            <a:ext cx="360000" cy="360000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92" y="1557360"/>
            <a:ext cx="478650" cy="478650"/>
          </a:xfrm>
          <a:prstGeom prst="rect">
            <a:avLst/>
          </a:prstGeom>
        </p:spPr>
      </p:pic>
      <p:pic>
        <p:nvPicPr>
          <p:cNvPr id="89" name="図 88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28" y="815948"/>
            <a:ext cx="360000" cy="360000"/>
          </a:xfrm>
          <a:prstGeom prst="rect">
            <a:avLst/>
          </a:prstGeom>
        </p:spPr>
      </p:pic>
      <p:pic>
        <p:nvPicPr>
          <p:cNvPr id="90" name="図 89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259" y="2401324"/>
            <a:ext cx="478650" cy="478650"/>
          </a:xfrm>
          <a:prstGeom prst="rect">
            <a:avLst/>
          </a:prstGeom>
        </p:spPr>
      </p:pic>
      <p:pic>
        <p:nvPicPr>
          <p:cNvPr id="91" name="図 9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922" y="3244233"/>
            <a:ext cx="478650" cy="478650"/>
          </a:xfrm>
          <a:prstGeom prst="rect">
            <a:avLst/>
          </a:prstGeom>
        </p:spPr>
      </p:pic>
      <p:pic>
        <p:nvPicPr>
          <p:cNvPr id="92" name="図 91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778175" y="5924779"/>
            <a:ext cx="1542857" cy="52381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35" y="2158472"/>
            <a:ext cx="360000" cy="360000"/>
          </a:xfrm>
          <a:prstGeom prst="rect">
            <a:avLst/>
          </a:prstGeom>
        </p:spPr>
      </p:pic>
      <p:sp>
        <p:nvSpPr>
          <p:cNvPr id="96" name="Rectangle 25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4624368" y="2156278"/>
            <a:ext cx="2367477" cy="22878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200" smtClean="0">
                <a:ln w="0"/>
                <a:solidFill>
                  <a:srgbClr val="D86613"/>
                </a:solidFill>
              </a:rPr>
              <a:t>AWS</a:t>
            </a:r>
            <a:r>
              <a:rPr lang="ja-JP" altLang="en-US" sz="1200" smtClean="0">
                <a:ln w="0"/>
                <a:solidFill>
                  <a:srgbClr val="D86613"/>
                </a:solidFill>
              </a:rPr>
              <a:t> </a:t>
            </a:r>
            <a:r>
              <a:rPr lang="en-US" altLang="ja-JP" sz="1200" smtClean="0">
                <a:ln w="0"/>
                <a:solidFill>
                  <a:srgbClr val="D86613"/>
                </a:solidFill>
              </a:rPr>
              <a:t>ECS </a:t>
            </a:r>
          </a:p>
          <a:p>
            <a:pPr algn="l"/>
            <a:r>
              <a:rPr lang="en-US" altLang="ja-JP" sz="1200" smtClean="0">
                <a:ln w="0"/>
                <a:solidFill>
                  <a:srgbClr val="D86613"/>
                </a:solidFill>
              </a:rPr>
              <a:t>Container Instance</a:t>
            </a:r>
            <a:endParaRPr lang="en-US" sz="1200" dirty="0">
              <a:ln w="0"/>
              <a:solidFill>
                <a:srgbClr val="D86613"/>
              </a:solidFill>
            </a:endParaRPr>
          </a:p>
        </p:txBody>
      </p:sp>
      <p:sp>
        <p:nvSpPr>
          <p:cNvPr id="97" name="Rectangle 25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4376418" y="1613741"/>
            <a:ext cx="2802371" cy="301036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smtClean="0">
                <a:ln w="0"/>
                <a:solidFill>
                  <a:srgbClr val="D86613"/>
                </a:solidFill>
              </a:rPr>
              <a:t>Amazon ECS</a:t>
            </a:r>
            <a:endParaRPr lang="en-US" sz="1200" dirty="0">
              <a:ln w="0"/>
              <a:solidFill>
                <a:srgbClr val="D86613"/>
              </a:solidFill>
            </a:endParaRPr>
          </a:p>
        </p:txBody>
      </p:sp>
      <p:sp>
        <p:nvSpPr>
          <p:cNvPr id="102" name="TextBox 17">
            <a:extLst>
              <a:ext uri="{FF2B5EF4-FFF2-40B4-BE49-F238E27FC236}">
                <a16:creationId xmlns:a16="http://schemas.microsoft.com/office/drawing/2014/main" id="{0F20CFC8-18FA-B842-9B74-B8D524D1F747}"/>
              </a:ext>
            </a:extLst>
          </p:cNvPr>
          <p:cNvSpPr txBox="1"/>
          <p:nvPr/>
        </p:nvSpPr>
        <p:spPr>
          <a:xfrm>
            <a:off x="9651472" y="2498361"/>
            <a:ext cx="177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Input files</a:t>
            </a:r>
            <a:endParaRPr lang="en-US" sz="1200" dirty="0"/>
          </a:p>
        </p:txBody>
      </p:sp>
      <p:sp>
        <p:nvSpPr>
          <p:cNvPr id="103" name="TextBox 17">
            <a:extLst>
              <a:ext uri="{FF2B5EF4-FFF2-40B4-BE49-F238E27FC236}">
                <a16:creationId xmlns:a16="http://schemas.microsoft.com/office/drawing/2014/main" id="{0F20CFC8-18FA-B842-9B74-B8D524D1F747}"/>
              </a:ext>
            </a:extLst>
          </p:cNvPr>
          <p:cNvSpPr txBox="1"/>
          <p:nvPr/>
        </p:nvSpPr>
        <p:spPr>
          <a:xfrm>
            <a:off x="9652343" y="3293045"/>
            <a:ext cx="177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Output files</a:t>
            </a:r>
            <a:endParaRPr lang="en-US" sz="1200" dirty="0"/>
          </a:p>
        </p:txBody>
      </p:sp>
      <p:sp>
        <p:nvSpPr>
          <p:cNvPr id="109" name="Rectangle 3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1292098" y="2021700"/>
            <a:ext cx="1496718" cy="124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smtClean="0">
                <a:solidFill>
                  <a:sysClr val="windowText" lastClr="000000"/>
                </a:solidFill>
              </a:rPr>
              <a:t>User's macnihe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6" name="カギ線コネクタ 115"/>
          <p:cNvCxnSpPr>
            <a:stCxn id="195" idx="3"/>
          </p:cNvCxnSpPr>
          <p:nvPr/>
        </p:nvCxnSpPr>
        <p:spPr>
          <a:xfrm>
            <a:off x="2790905" y="2862087"/>
            <a:ext cx="1565024" cy="515903"/>
          </a:xfrm>
          <a:prstGeom prst="bentConnector3">
            <a:avLst>
              <a:gd name="adj1" fmla="val 17605"/>
            </a:avLst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カギ線コネクタ 117"/>
          <p:cNvCxnSpPr>
            <a:stCxn id="85" idx="1"/>
            <a:endCxn id="65" idx="3"/>
          </p:cNvCxnSpPr>
          <p:nvPr/>
        </p:nvCxnSpPr>
        <p:spPr>
          <a:xfrm rot="10800000" flipV="1">
            <a:off x="6991846" y="1796684"/>
            <a:ext cx="2189947" cy="622143"/>
          </a:xfrm>
          <a:prstGeom prst="bentConnector3">
            <a:avLst>
              <a:gd name="adj1" fmla="val 29743"/>
            </a:avLst>
          </a:prstGeom>
          <a:ln w="12700">
            <a:solidFill>
              <a:srgbClr val="545B6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3">
            <a:extLst>
              <a:ext uri="{FF2B5EF4-FFF2-40B4-BE49-F238E27FC236}">
                <a16:creationId xmlns:a16="http://schemas.microsoft.com/office/drawing/2014/main" id="{3A66E8AD-CAFF-1541-91AB-91494889D87C}"/>
              </a:ext>
            </a:extLst>
          </p:cNvPr>
          <p:cNvSpPr txBox="1"/>
          <p:nvPr/>
        </p:nvSpPr>
        <p:spPr>
          <a:xfrm>
            <a:off x="1876879" y="2790570"/>
            <a:ext cx="86617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smtClean="0"/>
              <a:t>aws- cli</a:t>
            </a:r>
            <a:endParaRPr lang="en-US" sz="1400" b="1" dirty="0"/>
          </a:p>
        </p:txBody>
      </p:sp>
      <p:sp>
        <p:nvSpPr>
          <p:cNvPr id="195" name="正方形/長方形 194"/>
          <p:cNvSpPr/>
          <p:nvPr/>
        </p:nvSpPr>
        <p:spPr>
          <a:xfrm>
            <a:off x="2689928" y="2789567"/>
            <a:ext cx="100977" cy="145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 smtClean="0">
              <a:solidFill>
                <a:schemeClr val="tx2"/>
              </a:solidFill>
            </a:endParaRPr>
          </a:p>
        </p:txBody>
      </p:sp>
      <p:sp>
        <p:nvSpPr>
          <p:cNvPr id="217" name="Rectangle 56">
            <a:extLst>
              <a:ext uri="{FF2B5EF4-FFF2-40B4-BE49-F238E27FC236}">
                <a16:creationId xmlns:a16="http://schemas.microsoft.com/office/drawing/2014/main" id="{0B934215-992D-5640-A14C-1D7F2D1684F4}"/>
              </a:ext>
            </a:extLst>
          </p:cNvPr>
          <p:cNvSpPr/>
          <p:nvPr/>
        </p:nvSpPr>
        <p:spPr>
          <a:xfrm>
            <a:off x="8772792" y="5134175"/>
            <a:ext cx="1838561" cy="35294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rgbClr val="D86613"/>
                </a:solidFill>
              </a:rPr>
              <a:t>AWS </a:t>
            </a:r>
            <a:r>
              <a:rPr lang="en-US" sz="1200" smtClean="0">
                <a:solidFill>
                  <a:srgbClr val="D86613"/>
                </a:solidFill>
              </a:rPr>
              <a:t>ECR</a:t>
            </a:r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257" name="Rectangle 25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8767828" y="808018"/>
            <a:ext cx="2114643" cy="3033705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200" smtClean="0">
                <a:ln w="0"/>
                <a:solidFill>
                  <a:schemeClr val="accent5"/>
                </a:solidFill>
              </a:rPr>
              <a:t>AW</a:t>
            </a:r>
            <a:r>
              <a:rPr lang="en-US" altLang="ja-JP" sz="1200">
                <a:ln w="0"/>
                <a:solidFill>
                  <a:schemeClr val="accent5"/>
                </a:solidFill>
              </a:rPr>
              <a:t>S</a:t>
            </a:r>
            <a:r>
              <a:rPr lang="en-US" sz="1200" smtClean="0">
                <a:ln w="0"/>
                <a:solidFill>
                  <a:schemeClr val="accent5"/>
                </a:solidFill>
              </a:rPr>
              <a:t> S3</a:t>
            </a:r>
            <a:endParaRPr lang="en-US" sz="1200" dirty="0">
              <a:ln w="0"/>
              <a:solidFill>
                <a:schemeClr val="accent5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890868" y="2346308"/>
            <a:ext cx="100977" cy="145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 smtClean="0">
              <a:solidFill>
                <a:schemeClr val="tx2"/>
              </a:solidFill>
            </a:endParaRPr>
          </a:p>
        </p:txBody>
      </p:sp>
      <p:cxnSp>
        <p:nvCxnSpPr>
          <p:cNvPr id="69" name="カギ線コネクタ 68"/>
          <p:cNvCxnSpPr>
            <a:stCxn id="90" idx="1"/>
            <a:endCxn id="101" idx="3"/>
          </p:cNvCxnSpPr>
          <p:nvPr/>
        </p:nvCxnSpPr>
        <p:spPr>
          <a:xfrm rot="10800000" flipV="1">
            <a:off x="6008799" y="2640648"/>
            <a:ext cx="3175460" cy="502873"/>
          </a:xfrm>
          <a:prstGeom prst="bentConnector3">
            <a:avLst>
              <a:gd name="adj1" fmla="val 20349"/>
            </a:avLst>
          </a:prstGeom>
          <a:ln w="12700">
            <a:solidFill>
              <a:srgbClr val="545B6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106" idx="3"/>
            <a:endCxn id="91" idx="1"/>
          </p:cNvCxnSpPr>
          <p:nvPr/>
        </p:nvCxnSpPr>
        <p:spPr>
          <a:xfrm flipV="1">
            <a:off x="6008798" y="3483558"/>
            <a:ext cx="3185124" cy="486692"/>
          </a:xfrm>
          <a:prstGeom prst="bentConnector3">
            <a:avLst>
              <a:gd name="adj1" fmla="val 79277"/>
            </a:avLst>
          </a:prstGeom>
          <a:ln w="12700">
            <a:solidFill>
              <a:srgbClr val="545B6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884213" y="4083559"/>
            <a:ext cx="100977" cy="145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 smtClean="0">
              <a:solidFill>
                <a:schemeClr val="tx2"/>
              </a:solidFill>
            </a:endParaRPr>
          </a:p>
        </p:txBody>
      </p:sp>
      <p:cxnSp>
        <p:nvCxnSpPr>
          <p:cNvPr id="76" name="カギ線コネクタ 75"/>
          <p:cNvCxnSpPr>
            <a:stCxn id="74" idx="3"/>
            <a:endCxn id="148" idx="1"/>
          </p:cNvCxnSpPr>
          <p:nvPr/>
        </p:nvCxnSpPr>
        <p:spPr>
          <a:xfrm>
            <a:off x="6985190" y="4156079"/>
            <a:ext cx="1792985" cy="288026"/>
          </a:xfrm>
          <a:prstGeom prst="bentConnector3">
            <a:avLst>
              <a:gd name="adj1" fmla="val 5060"/>
            </a:avLst>
          </a:prstGeom>
          <a:ln w="12700">
            <a:solidFill>
              <a:srgbClr val="545B6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217" idx="1"/>
            <a:endCxn id="96" idx="2"/>
          </p:cNvCxnSpPr>
          <p:nvPr/>
        </p:nvCxnSpPr>
        <p:spPr>
          <a:xfrm rot="10800000">
            <a:off x="5808108" y="4444106"/>
            <a:ext cx="2964685" cy="866545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92" idx="1"/>
            <a:endCxn id="96" idx="2"/>
          </p:cNvCxnSpPr>
          <p:nvPr/>
        </p:nvCxnSpPr>
        <p:spPr>
          <a:xfrm rot="10800000">
            <a:off x="5808107" y="4444106"/>
            <a:ext cx="2970068" cy="1742579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図 100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90" y="2944717"/>
            <a:ext cx="397609" cy="397609"/>
          </a:xfrm>
          <a:prstGeom prst="rect">
            <a:avLst/>
          </a:prstGeom>
        </p:spPr>
      </p:pic>
      <p:pic>
        <p:nvPicPr>
          <p:cNvPr id="106" name="図 105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89" y="3771445"/>
            <a:ext cx="397609" cy="397609"/>
          </a:xfrm>
          <a:prstGeom prst="rect">
            <a:avLst/>
          </a:prstGeom>
        </p:spPr>
      </p:pic>
      <p:cxnSp>
        <p:nvCxnSpPr>
          <p:cNvPr id="107" name="カギ線コネクタ 106"/>
          <p:cNvCxnSpPr>
            <a:stCxn id="101" idx="1"/>
            <a:endCxn id="110" idx="0"/>
          </p:cNvCxnSpPr>
          <p:nvPr/>
        </p:nvCxnSpPr>
        <p:spPr>
          <a:xfrm rot="10800000" flipV="1">
            <a:off x="5222178" y="3143522"/>
            <a:ext cx="389013" cy="293934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カギ線コネクタ 107"/>
          <p:cNvCxnSpPr>
            <a:stCxn id="110" idx="2"/>
            <a:endCxn id="106" idx="1"/>
          </p:cNvCxnSpPr>
          <p:nvPr/>
        </p:nvCxnSpPr>
        <p:spPr>
          <a:xfrm rot="16200000" flipH="1">
            <a:off x="5288786" y="3647846"/>
            <a:ext cx="255795" cy="389012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26">
            <a:extLst>
              <a:ext uri="{FF2B5EF4-FFF2-40B4-BE49-F238E27FC236}">
                <a16:creationId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4890853" y="3437456"/>
            <a:ext cx="662647" cy="276999"/>
          </a:xfrm>
          <a:prstGeom prst="rect">
            <a:avLst/>
          </a:prstGeom>
          <a:noFill/>
          <a:ln>
            <a:solidFill>
              <a:srgbClr val="F1623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smtClean="0">
                <a:solidFill>
                  <a:srgbClr val="D86613"/>
                </a:solidFill>
              </a:rPr>
              <a:t>script</a:t>
            </a:r>
            <a:endParaRPr lang="en-US" sz="1200" i="1" dirty="0">
              <a:solidFill>
                <a:srgbClr val="D86613"/>
              </a:solidFill>
            </a:endParaRPr>
          </a:p>
        </p:txBody>
      </p:sp>
      <p:sp>
        <p:nvSpPr>
          <p:cNvPr id="124" name="TextBox 26">
            <a:extLst>
              <a:ext uri="{FF2B5EF4-FFF2-40B4-BE49-F238E27FC236}">
                <a16:creationId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7375957" y="5022909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mtClean="0"/>
              <a:t>3-1. pull image</a:t>
            </a:r>
            <a:endParaRPr lang="en-US" sz="1200" i="1" dirty="0"/>
          </a:p>
        </p:txBody>
      </p:sp>
      <p:sp>
        <p:nvSpPr>
          <p:cNvPr id="125" name="TextBox 26">
            <a:extLst>
              <a:ext uri="{FF2B5EF4-FFF2-40B4-BE49-F238E27FC236}">
                <a16:creationId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7346301" y="213707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i="1" smtClean="0"/>
              <a:t>　</a:t>
            </a:r>
            <a:r>
              <a:rPr lang="en-US" altLang="ja-JP" sz="1200" i="1" smtClean="0"/>
              <a:t>3-2. download</a:t>
            </a:r>
            <a:endParaRPr lang="en-US" sz="1200" i="1" dirty="0"/>
          </a:p>
        </p:txBody>
      </p:sp>
      <p:sp>
        <p:nvSpPr>
          <p:cNvPr id="126" name="TextBox 26">
            <a:extLst>
              <a:ext uri="{FF2B5EF4-FFF2-40B4-BE49-F238E27FC236}">
                <a16:creationId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7397597" y="2861182"/>
            <a:ext cx="1146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i="1" smtClean="0"/>
              <a:t>3-3. download</a:t>
            </a:r>
            <a:endParaRPr lang="en-US" sz="1200" i="1" dirty="0"/>
          </a:p>
        </p:txBody>
      </p:sp>
      <p:sp>
        <p:nvSpPr>
          <p:cNvPr id="127" name="TextBox 26">
            <a:extLst>
              <a:ext uri="{FF2B5EF4-FFF2-40B4-BE49-F238E27FC236}">
                <a16:creationId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7495381" y="3662393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i="1" smtClean="0"/>
              <a:t>3-5. upload</a:t>
            </a:r>
            <a:endParaRPr lang="en-US" sz="1200" i="1" dirty="0"/>
          </a:p>
        </p:txBody>
      </p:sp>
      <p:sp>
        <p:nvSpPr>
          <p:cNvPr id="168" name="TextBox 26">
            <a:extLst>
              <a:ext uri="{FF2B5EF4-FFF2-40B4-BE49-F238E27FC236}">
                <a16:creationId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7203634" y="4159558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i="1" smtClean="0"/>
              <a:t>3-4. put log, metrics</a:t>
            </a:r>
            <a:endParaRPr lang="en-US" sz="1200" i="1" dirty="0"/>
          </a:p>
        </p:txBody>
      </p:sp>
      <p:grpSp>
        <p:nvGrpSpPr>
          <p:cNvPr id="172" name="Group 28">
            <a:extLst>
              <a:ext uri="{FF2B5EF4-FFF2-40B4-BE49-F238E27FC236}">
                <a16:creationId xmlns:a16="http://schemas.microsoft.com/office/drawing/2014/main" id="{1C5C87F3-2570-F941-9521-6EC5733C1560}"/>
              </a:ext>
            </a:extLst>
          </p:cNvPr>
          <p:cNvGrpSpPr/>
          <p:nvPr/>
        </p:nvGrpSpPr>
        <p:grpSpPr>
          <a:xfrm>
            <a:off x="5048030" y="962166"/>
            <a:ext cx="391016" cy="333597"/>
            <a:chOff x="7089948" y="4360739"/>
            <a:chExt cx="391016" cy="333597"/>
          </a:xfrm>
        </p:grpSpPr>
        <p:sp>
          <p:nvSpPr>
            <p:cNvPr id="173" name="Oval 30">
              <a:extLst>
                <a:ext uri="{FF2B5EF4-FFF2-40B4-BE49-F238E27FC236}">
                  <a16:creationId xmlns:a16="http://schemas.microsoft.com/office/drawing/2014/main" id="{0AB200F7-A2B6-3147-8726-AAAE71F18BE9}"/>
                </a:ext>
              </a:extLst>
            </p:cNvPr>
            <p:cNvSpPr/>
            <p:nvPr/>
          </p:nvSpPr>
          <p:spPr>
            <a:xfrm>
              <a:off x="7118431" y="4360739"/>
              <a:ext cx="333597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74" name="TextBox 33">
              <a:extLst>
                <a:ext uri="{FF2B5EF4-FFF2-40B4-BE49-F238E27FC236}">
                  <a16:creationId xmlns:a16="http://schemas.microsoft.com/office/drawing/2014/main" id="{6D21DBB8-7292-034D-93DA-0162233B1128}"/>
                </a:ext>
              </a:extLst>
            </p:cNvPr>
            <p:cNvSpPr txBox="1"/>
            <p:nvPr/>
          </p:nvSpPr>
          <p:spPr>
            <a:xfrm>
              <a:off x="7089948" y="4364855"/>
              <a:ext cx="391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176" name="カギ線コネクタ 175"/>
          <p:cNvCxnSpPr>
            <a:stCxn id="177" idx="3"/>
            <a:endCxn id="85" idx="0"/>
          </p:cNvCxnSpPr>
          <p:nvPr/>
        </p:nvCxnSpPr>
        <p:spPr>
          <a:xfrm flipV="1">
            <a:off x="2789562" y="1557360"/>
            <a:ext cx="6631555" cy="796636"/>
          </a:xfrm>
          <a:prstGeom prst="bentConnector4">
            <a:avLst>
              <a:gd name="adj1" fmla="val 2461"/>
              <a:gd name="adj2" fmla="val 128696"/>
            </a:avLst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正方形/長方形 176"/>
          <p:cNvSpPr/>
          <p:nvPr/>
        </p:nvSpPr>
        <p:spPr>
          <a:xfrm>
            <a:off x="2688585" y="2281476"/>
            <a:ext cx="100977" cy="145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 smtClean="0">
              <a:solidFill>
                <a:schemeClr val="tx2"/>
              </a:solidFill>
            </a:endParaRPr>
          </a:p>
        </p:txBody>
      </p:sp>
      <p:sp>
        <p:nvSpPr>
          <p:cNvPr id="180" name="TextBox 26">
            <a:extLst>
              <a:ext uri="{FF2B5EF4-FFF2-40B4-BE49-F238E27FC236}">
                <a16:creationId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5438022" y="985000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mtClean="0"/>
              <a:t>upload</a:t>
            </a:r>
            <a:r>
              <a:rPr lang="ja-JP" altLang="en-US" sz="1200" i="1"/>
              <a:t> </a:t>
            </a:r>
            <a:r>
              <a:rPr lang="en-US" altLang="ja-JP" sz="1200" i="1" smtClean="0"/>
              <a:t>files</a:t>
            </a:r>
            <a:endParaRPr lang="en-US" sz="1200" i="1" dirty="0"/>
          </a:p>
        </p:txBody>
      </p:sp>
      <p:sp>
        <p:nvSpPr>
          <p:cNvPr id="181" name="正方形/長方形 180"/>
          <p:cNvSpPr/>
          <p:nvPr/>
        </p:nvSpPr>
        <p:spPr>
          <a:xfrm>
            <a:off x="2689467" y="2534763"/>
            <a:ext cx="100977" cy="145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 smtClean="0">
              <a:solidFill>
                <a:schemeClr val="tx2"/>
              </a:solidFill>
            </a:endParaRPr>
          </a:p>
        </p:txBody>
      </p:sp>
      <p:cxnSp>
        <p:nvCxnSpPr>
          <p:cNvPr id="185" name="カギ線コネクタ 184"/>
          <p:cNvCxnSpPr>
            <a:stCxn id="181" idx="3"/>
          </p:cNvCxnSpPr>
          <p:nvPr/>
        </p:nvCxnSpPr>
        <p:spPr>
          <a:xfrm flipV="1">
            <a:off x="2790444" y="2564128"/>
            <a:ext cx="1845991" cy="4315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26">
            <a:extLst>
              <a:ext uri="{FF2B5EF4-FFF2-40B4-BE49-F238E27FC236}">
                <a16:creationId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3361472" y="2326222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i="1" smtClean="0"/>
              <a:t>run-instance</a:t>
            </a:r>
            <a:endParaRPr lang="en-US" sz="1200" i="1" dirty="0"/>
          </a:p>
        </p:txBody>
      </p:sp>
      <p:grpSp>
        <p:nvGrpSpPr>
          <p:cNvPr id="188" name="Group 28">
            <a:extLst>
              <a:ext uri="{FF2B5EF4-FFF2-40B4-BE49-F238E27FC236}">
                <a16:creationId xmlns:a16="http://schemas.microsoft.com/office/drawing/2014/main" id="{1C5C87F3-2570-F941-9521-6EC5733C1560}"/>
              </a:ext>
            </a:extLst>
          </p:cNvPr>
          <p:cNvGrpSpPr/>
          <p:nvPr/>
        </p:nvGrpSpPr>
        <p:grpSpPr>
          <a:xfrm>
            <a:off x="3679886" y="1979479"/>
            <a:ext cx="391016" cy="333597"/>
            <a:chOff x="7089948" y="4360739"/>
            <a:chExt cx="391016" cy="333597"/>
          </a:xfrm>
        </p:grpSpPr>
        <p:sp>
          <p:nvSpPr>
            <p:cNvPr id="189" name="Oval 30">
              <a:extLst>
                <a:ext uri="{FF2B5EF4-FFF2-40B4-BE49-F238E27FC236}">
                  <a16:creationId xmlns:a16="http://schemas.microsoft.com/office/drawing/2014/main" id="{0AB200F7-A2B6-3147-8726-AAAE71F18BE9}"/>
                </a:ext>
              </a:extLst>
            </p:cNvPr>
            <p:cNvSpPr/>
            <p:nvPr/>
          </p:nvSpPr>
          <p:spPr>
            <a:xfrm>
              <a:off x="7118431" y="4360739"/>
              <a:ext cx="333597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90" name="TextBox 33">
              <a:extLst>
                <a:ext uri="{FF2B5EF4-FFF2-40B4-BE49-F238E27FC236}">
                  <a16:creationId xmlns:a16="http://schemas.microsoft.com/office/drawing/2014/main" id="{6D21DBB8-7292-034D-93DA-0162233B1128}"/>
                </a:ext>
              </a:extLst>
            </p:cNvPr>
            <p:cNvSpPr txBox="1"/>
            <p:nvPr/>
          </p:nvSpPr>
          <p:spPr>
            <a:xfrm>
              <a:off x="7089948" y="4364855"/>
              <a:ext cx="391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smtClean="0">
                  <a:solidFill>
                    <a:schemeClr val="bg1"/>
                  </a:solidFill>
                </a:rPr>
                <a:t>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8" name="正方形/長方形 217"/>
          <p:cNvSpPr/>
          <p:nvPr/>
        </p:nvSpPr>
        <p:spPr>
          <a:xfrm>
            <a:off x="2688766" y="3034023"/>
            <a:ext cx="100977" cy="145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 smtClean="0">
              <a:solidFill>
                <a:schemeClr val="tx2"/>
              </a:solidFill>
            </a:endParaRPr>
          </a:p>
        </p:txBody>
      </p:sp>
      <p:cxnSp>
        <p:nvCxnSpPr>
          <p:cNvPr id="219" name="カギ線コネクタ 218"/>
          <p:cNvCxnSpPr>
            <a:stCxn id="218" idx="3"/>
          </p:cNvCxnSpPr>
          <p:nvPr/>
        </p:nvCxnSpPr>
        <p:spPr>
          <a:xfrm>
            <a:off x="2789743" y="3106543"/>
            <a:ext cx="1834625" cy="1122056"/>
          </a:xfrm>
          <a:prstGeom prst="bentConnector3">
            <a:avLst>
              <a:gd name="adj1" fmla="val 8548"/>
            </a:avLst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6">
            <a:extLst>
              <a:ext uri="{FF2B5EF4-FFF2-40B4-BE49-F238E27FC236}">
                <a16:creationId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3152282" y="3962117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i="1" smtClean="0"/>
              <a:t>terminate-instance</a:t>
            </a:r>
            <a:endParaRPr lang="en-US" sz="1200" i="1" dirty="0"/>
          </a:p>
        </p:txBody>
      </p:sp>
      <p:grpSp>
        <p:nvGrpSpPr>
          <p:cNvPr id="289" name="Group 28">
            <a:extLst>
              <a:ext uri="{FF2B5EF4-FFF2-40B4-BE49-F238E27FC236}">
                <a16:creationId xmlns:a16="http://schemas.microsoft.com/office/drawing/2014/main" id="{1C5C87F3-2570-F941-9521-6EC5733C1560}"/>
              </a:ext>
            </a:extLst>
          </p:cNvPr>
          <p:cNvGrpSpPr/>
          <p:nvPr/>
        </p:nvGrpSpPr>
        <p:grpSpPr>
          <a:xfrm>
            <a:off x="3679886" y="3615375"/>
            <a:ext cx="391016" cy="333597"/>
            <a:chOff x="7089948" y="4360739"/>
            <a:chExt cx="391016" cy="333597"/>
          </a:xfrm>
        </p:grpSpPr>
        <p:sp>
          <p:nvSpPr>
            <p:cNvPr id="290" name="Oval 30">
              <a:extLst>
                <a:ext uri="{FF2B5EF4-FFF2-40B4-BE49-F238E27FC236}">
                  <a16:creationId xmlns:a16="http://schemas.microsoft.com/office/drawing/2014/main" id="{0AB200F7-A2B6-3147-8726-AAAE71F18BE9}"/>
                </a:ext>
              </a:extLst>
            </p:cNvPr>
            <p:cNvSpPr/>
            <p:nvPr/>
          </p:nvSpPr>
          <p:spPr>
            <a:xfrm>
              <a:off x="7118431" y="4360739"/>
              <a:ext cx="333597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91" name="TextBox 33">
              <a:extLst>
                <a:ext uri="{FF2B5EF4-FFF2-40B4-BE49-F238E27FC236}">
                  <a16:creationId xmlns:a16="http://schemas.microsoft.com/office/drawing/2014/main" id="{6D21DBB8-7292-034D-93DA-0162233B1128}"/>
                </a:ext>
              </a:extLst>
            </p:cNvPr>
            <p:cNvSpPr txBox="1"/>
            <p:nvPr/>
          </p:nvSpPr>
          <p:spPr>
            <a:xfrm>
              <a:off x="7089948" y="4364855"/>
              <a:ext cx="391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4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7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35258</TotalTime>
  <Words>63</Words>
  <Application>Microsoft Office PowerPoint</Application>
  <PresentationFormat>ワイド画面</PresentationFormat>
  <Paragraphs>35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Amazon Ember</vt:lpstr>
      <vt:lpstr>ＭＳ Ｐゴシック</vt:lpstr>
      <vt:lpstr>游ゴシック</vt:lpstr>
      <vt:lpstr>Arial</vt:lpstr>
      <vt:lpstr>Calibri</vt:lpstr>
      <vt:lpstr>Office Theme</vt:lpstr>
      <vt:lpstr>1_Office Theme</vt:lpstr>
      <vt:lpstr>2_Office Theme</vt:lpstr>
      <vt:lpstr>ecsub tutorial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岡田　愛</cp:lastModifiedBy>
  <cp:revision>506</cp:revision>
  <cp:lastPrinted>2019-01-03T20:59:05Z</cp:lastPrinted>
  <dcterms:created xsi:type="dcterms:W3CDTF">2018-09-14T20:21:45Z</dcterms:created>
  <dcterms:modified xsi:type="dcterms:W3CDTF">2019-08-07T04:54:03Z</dcterms:modified>
</cp:coreProperties>
</file>