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8" r:id="rId3"/>
    <p:sldId id="286" r:id="rId4"/>
    <p:sldId id="287" r:id="rId5"/>
    <p:sldId id="2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3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2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4D0-82D7-4F59-9398-91BD09C6A5D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kad/ecs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ecsub</a:t>
            </a:r>
            <a:r>
              <a:rPr lang="ja-JP" altLang="en-US" smtClean="0"/>
              <a:t> </a:t>
            </a:r>
            <a:r>
              <a:rPr lang="en-US" altLang="ja-JP" smtClean="0"/>
              <a:t>tasks.tsv </a:t>
            </a:r>
            <a:r>
              <a:rPr lang="ja-JP" altLang="en-US" smtClean="0"/>
              <a:t>の書き方</a:t>
            </a:r>
            <a:r>
              <a:rPr lang="en-US" altLang="ja-JP" smtClean="0"/>
              <a:t> 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kumimoji="1" lang="en-US" altLang="ja-JP" smtClean="0"/>
              <a:t>2019.7.23</a:t>
            </a:r>
          </a:p>
          <a:p>
            <a:r>
              <a:rPr lang="en-US" altLang="ja-JP" smtClean="0"/>
              <a:t>Ai Okada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1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このドキュメントについて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ecsub </a:t>
            </a:r>
            <a:r>
              <a:rPr kumimoji="1" lang="ja-JP" altLang="en-US" smtClean="0"/>
              <a:t>は </a:t>
            </a:r>
            <a:r>
              <a:rPr kumimoji="1" lang="en-US" altLang="ja-JP" smtClean="0"/>
              <a:t>AWS</a:t>
            </a:r>
            <a:r>
              <a:rPr lang="ja-JP" altLang="en-US" smtClean="0"/>
              <a:t> </a:t>
            </a:r>
            <a:r>
              <a:rPr lang="en-US" altLang="ja-JP" smtClean="0"/>
              <a:t>ECS </a:t>
            </a:r>
            <a:r>
              <a:rPr lang="ja-JP" altLang="en-US" smtClean="0"/>
              <a:t>を使用してバッチ処理を行うツールです。</a:t>
            </a:r>
            <a:endParaRPr lang="en-US" altLang="ja-JP" smtClean="0"/>
          </a:p>
          <a:p>
            <a:r>
              <a:rPr kumimoji="1" lang="ja-JP" altLang="en-US" smtClean="0"/>
              <a:t>このドキュメントでは </a:t>
            </a:r>
            <a:r>
              <a:rPr kumimoji="1" lang="en-US" altLang="ja-JP" smtClean="0"/>
              <a:t>`ecsub submit` </a:t>
            </a:r>
            <a:r>
              <a:rPr lang="ja-JP" altLang="en-US" smtClean="0"/>
              <a:t>コマンド実行時 </a:t>
            </a:r>
            <a:r>
              <a:rPr lang="en-US" altLang="ja-JP" smtClean="0"/>
              <a:t>--tasks </a:t>
            </a:r>
            <a:r>
              <a:rPr lang="ja-JP" altLang="en-US" smtClean="0"/>
              <a:t>オプションで指定する </a:t>
            </a:r>
            <a:r>
              <a:rPr lang="en-US" altLang="ja-JP" smtClean="0"/>
              <a:t>tasks </a:t>
            </a:r>
            <a:r>
              <a:rPr lang="ja-JP" altLang="en-US" smtClean="0"/>
              <a:t>ファイル</a:t>
            </a:r>
            <a:r>
              <a:rPr lang="ja-JP" altLang="en-US"/>
              <a:t>の</a:t>
            </a:r>
            <a:r>
              <a:rPr lang="ja-JP" altLang="en-US" smtClean="0"/>
              <a:t>書き方</a:t>
            </a:r>
            <a:r>
              <a:rPr lang="ja-JP" altLang="en-US" smtClean="0"/>
              <a:t>を</a:t>
            </a:r>
            <a:r>
              <a:rPr kumimoji="1" lang="ja-JP" altLang="en-US" smtClean="0"/>
              <a:t>解説します。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リポジトリ</a:t>
            </a:r>
            <a:r>
              <a:rPr lang="en-US" altLang="ja-JP" smtClean="0"/>
              <a:t>: </a:t>
            </a:r>
            <a:r>
              <a:rPr lang="en-US" altLang="ja-JP">
                <a:hlinkClick r:id="rId2"/>
              </a:rPr>
              <a:t>https://github.com/aokad/ecsub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8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フォーマット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タブ区切り</a:t>
            </a:r>
            <a:r>
              <a:rPr lang="en-US" altLang="ja-JP" smtClean="0"/>
              <a:t> ("\t")</a:t>
            </a:r>
          </a:p>
          <a:p>
            <a:r>
              <a:rPr lang="ja-JP" altLang="en-US" smtClean="0"/>
              <a:t>先頭はヘッダです。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 smtClean="0"/>
              <a:t>コンテナにコピーするもの</a:t>
            </a:r>
            <a:endParaRPr lang="en-US" altLang="ja-JP" smtClean="0"/>
          </a:p>
          <a:p>
            <a:pPr lvl="1"/>
            <a:r>
              <a:rPr lang="en-US" altLang="ja-JP" smtClean="0"/>
              <a:t>--input [NAME]  s3 </a:t>
            </a:r>
            <a:r>
              <a:rPr lang="ja-JP" altLang="en-US" smtClean="0"/>
              <a:t>ファイルのパス</a:t>
            </a:r>
            <a:r>
              <a:rPr lang="en-US" altLang="ja-JP" smtClean="0"/>
              <a:t>, </a:t>
            </a:r>
            <a:r>
              <a:rPr lang="ja-JP" altLang="en-US" smtClean="0"/>
              <a:t>指定ファイルのみコピー</a:t>
            </a:r>
            <a:endParaRPr lang="en-US" altLang="ja-JP" smtClean="0"/>
          </a:p>
          <a:p>
            <a:pPr lvl="1"/>
            <a:r>
              <a:rPr lang="en-US" altLang="ja-JP"/>
              <a:t>--</a:t>
            </a:r>
            <a:r>
              <a:rPr lang="en-US" altLang="ja-JP" smtClean="0"/>
              <a:t>input-recursive [NAME]</a:t>
            </a:r>
            <a:r>
              <a:rPr lang="en-US" altLang="ja-JP"/>
              <a:t> </a:t>
            </a:r>
            <a:r>
              <a:rPr lang="en-US" altLang="ja-JP" smtClean="0"/>
              <a:t>s3 </a:t>
            </a:r>
            <a:r>
              <a:rPr lang="ja-JP" altLang="en-US" smtClean="0"/>
              <a:t>ディレクトリのパス</a:t>
            </a:r>
            <a:r>
              <a:rPr lang="en-US" altLang="ja-JP" smtClean="0"/>
              <a:t>, </a:t>
            </a:r>
            <a:r>
              <a:rPr lang="ja-JP" altLang="en-US" smtClean="0"/>
              <a:t>再帰的にコピー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/>
              <a:t>コンテナ</a:t>
            </a:r>
            <a:r>
              <a:rPr lang="ja-JP" altLang="en-US" smtClean="0"/>
              <a:t>から外に出すもの</a:t>
            </a:r>
            <a:endParaRPr lang="en-US" altLang="ja-JP" smtClean="0"/>
          </a:p>
          <a:p>
            <a:pPr lvl="1"/>
            <a:r>
              <a:rPr kumimoji="1" lang="en-US" altLang="ja-JP" smtClean="0"/>
              <a:t>--output [NAME</a:t>
            </a:r>
            <a:r>
              <a:rPr lang="en-US" altLang="ja-JP"/>
              <a:t>] s3 </a:t>
            </a:r>
            <a:r>
              <a:rPr lang="ja-JP" altLang="en-US"/>
              <a:t>ファイルのパス</a:t>
            </a:r>
            <a:r>
              <a:rPr lang="en-US" altLang="ja-JP"/>
              <a:t>, </a:t>
            </a:r>
            <a:r>
              <a:rPr lang="ja-JP" altLang="en-US"/>
              <a:t>指定ファイルのみコピー</a:t>
            </a:r>
            <a:endParaRPr lang="en-US" altLang="ja-JP"/>
          </a:p>
          <a:p>
            <a:pPr lvl="1"/>
            <a:r>
              <a:rPr lang="en-US" altLang="ja-JP" smtClean="0"/>
              <a:t>--output-recursive [NAME]</a:t>
            </a:r>
            <a:r>
              <a:rPr lang="en-US" altLang="ja-JP"/>
              <a:t> s3 </a:t>
            </a:r>
            <a:r>
              <a:rPr lang="ja-JP" altLang="en-US"/>
              <a:t>ディレクトリのパス</a:t>
            </a:r>
            <a:r>
              <a:rPr lang="en-US" altLang="ja-JP"/>
              <a:t>, </a:t>
            </a:r>
            <a:r>
              <a:rPr lang="ja-JP" altLang="en-US"/>
              <a:t>再帰的に</a:t>
            </a:r>
            <a:r>
              <a:rPr lang="ja-JP" altLang="en-US" smtClean="0"/>
              <a:t>コピー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 smtClean="0"/>
              <a:t>環境</a:t>
            </a:r>
            <a:r>
              <a:rPr lang="ja-JP" altLang="en-US"/>
              <a:t>変数</a:t>
            </a:r>
            <a:r>
              <a:rPr lang="ja-JP" altLang="en-US" smtClean="0"/>
              <a:t>の</a:t>
            </a:r>
            <a:r>
              <a:rPr lang="ja-JP" altLang="en-US"/>
              <a:t>セット</a:t>
            </a:r>
          </a:p>
          <a:p>
            <a:pPr lvl="1"/>
            <a:r>
              <a:rPr kumimoji="1" lang="en-US" altLang="ja-JP" smtClean="0"/>
              <a:t>--env [NAME]</a:t>
            </a:r>
            <a:r>
              <a:rPr lang="en-US" altLang="ja-JP"/>
              <a:t> </a:t>
            </a:r>
            <a:r>
              <a:rPr lang="ja-JP" altLang="en-US" smtClean="0"/>
              <a:t>環境変数</a:t>
            </a:r>
            <a:endParaRPr lang="en-US" altLang="ja-JP" smtClean="0"/>
          </a:p>
          <a:p>
            <a:pPr lvl="1"/>
            <a:r>
              <a:rPr lang="en-US" altLang="ja-JP" smtClean="0"/>
              <a:t>--secret-env [NAME] </a:t>
            </a:r>
            <a:r>
              <a:rPr lang="ja-JP" altLang="en-US" smtClean="0"/>
              <a:t>暗号化した環境変数 </a:t>
            </a:r>
            <a:r>
              <a:rPr lang="en-US" altLang="ja-JP" smtClean="0"/>
              <a:t>(</a:t>
            </a:r>
            <a:r>
              <a:rPr lang="ja-JP" altLang="en-US" smtClean="0"/>
              <a:t>後述</a:t>
            </a:r>
            <a:r>
              <a:rPr lang="en-US" altLang="ja-JP" smtClean="0"/>
              <a:t>)</a:t>
            </a:r>
          </a:p>
          <a:p>
            <a:r>
              <a:rPr lang="ja-JP" altLang="en-US" smtClean="0"/>
              <a:t>コメントは </a:t>
            </a:r>
            <a:r>
              <a:rPr lang="en-US" altLang="ja-JP" smtClean="0"/>
              <a:t>`#` </a:t>
            </a:r>
            <a:r>
              <a:rPr lang="ja-JP" altLang="en-US" smtClean="0"/>
              <a:t>で始めて、ヘッダの前に記載してください。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5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r>
              <a:rPr kumimoji="1" lang="en-US" altLang="ja-JP" smtClean="0"/>
              <a:t> (./</a:t>
            </a:r>
            <a:r>
              <a:rPr lang="en-US" altLang="ja-JP" smtClean="0"/>
              <a:t>examples/tasks-wordcount.tsv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15251"/>
              </p:ext>
            </p:extLst>
          </p:nvPr>
        </p:nvGraphicFramePr>
        <p:xfrm>
          <a:off x="838200" y="1806734"/>
          <a:ext cx="849021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67">
                  <a:extLst>
                    <a:ext uri="{9D8B030D-6E8A-4147-A177-3AD203B41FA5}">
                      <a16:colId xmlns:a16="http://schemas.microsoft.com/office/drawing/2014/main" val="463499184"/>
                    </a:ext>
                  </a:extLst>
                </a:gridCol>
                <a:gridCol w="2045035">
                  <a:extLst>
                    <a:ext uri="{9D8B030D-6E8A-4147-A177-3AD203B41FA5}">
                      <a16:colId xmlns:a16="http://schemas.microsoft.com/office/drawing/2014/main" val="1242646898"/>
                    </a:ext>
                  </a:extLst>
                </a:gridCol>
                <a:gridCol w="2236988">
                  <a:extLst>
                    <a:ext uri="{9D8B030D-6E8A-4147-A177-3AD203B41FA5}">
                      <a16:colId xmlns:a16="http://schemas.microsoft.com/office/drawing/2014/main" val="3276099396"/>
                    </a:ext>
                  </a:extLst>
                </a:gridCol>
                <a:gridCol w="3135228">
                  <a:extLst>
                    <a:ext uri="{9D8B030D-6E8A-4147-A177-3AD203B41FA5}">
                      <a16:colId xmlns:a16="http://schemas.microsoft.com/office/drawing/2014/main" val="55352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--env 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--input INPUT_FILE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--input-recursive SCRIPT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--output OUTPUT_FILE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Hamlet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s3://ecsub-ohaio/wordcount/input/hamlet.txt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s3://ecsub-ohaio/output/hamlet-count.txt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5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Kinglear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s3://ecsub-ohaio/wordcount/input/kinglear.txt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s3://ecsub-ohaio/output/kinglear-count.txt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25099"/>
                  </a:ext>
                </a:extLst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9574306" y="2697096"/>
            <a:ext cx="1444598" cy="514830"/>
          </a:xfrm>
          <a:prstGeom prst="wedgeRoundRectCallout">
            <a:avLst>
              <a:gd name="adj1" fmla="val -60283"/>
              <a:gd name="adj2" fmla="val -225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1</a:t>
            </a:r>
            <a:r>
              <a:rPr kumimoji="1" lang="ja-JP" altLang="en-US" smtClean="0">
                <a:solidFill>
                  <a:schemeClr val="tx1"/>
                </a:solidFill>
              </a:rPr>
              <a:t>行</a:t>
            </a:r>
            <a:r>
              <a:rPr kumimoji="1" lang="en-US" altLang="ja-JP" smtClean="0">
                <a:solidFill>
                  <a:schemeClr val="tx1"/>
                </a:solidFill>
              </a:rPr>
              <a:t>1</a:t>
            </a:r>
            <a:r>
              <a:rPr kumimoji="1" lang="ja-JP" altLang="en-US" smtClean="0">
                <a:solidFill>
                  <a:schemeClr val="tx1"/>
                </a:solidFill>
              </a:rPr>
              <a:t>タスク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9574306" y="1915406"/>
            <a:ext cx="1046629" cy="514830"/>
          </a:xfrm>
          <a:prstGeom prst="wedgeRoundRectCallout">
            <a:avLst>
              <a:gd name="adj1" fmla="val -60283"/>
              <a:gd name="adj2" fmla="val -225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ヘッダ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9574305" y="3486464"/>
            <a:ext cx="1779495" cy="514830"/>
          </a:xfrm>
          <a:prstGeom prst="wedgeRoundRectCallout">
            <a:avLst>
              <a:gd name="adj1" fmla="val -60283"/>
              <a:gd name="adj2" fmla="val -225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</a:t>
            </a:r>
            <a:r>
              <a:rPr kumimoji="1" lang="ja-JP" altLang="en-US" smtClean="0">
                <a:solidFill>
                  <a:schemeClr val="tx1"/>
                </a:solidFill>
              </a:rPr>
              <a:t>つめのタスク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948542" y="4454043"/>
            <a:ext cx="2039472" cy="514830"/>
          </a:xfrm>
          <a:prstGeom prst="wedgeRoundRectCallout">
            <a:avLst>
              <a:gd name="adj1" fmla="val -21372"/>
              <a:gd name="adj2" fmla="val -703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ファイル入力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838200" y="5075626"/>
            <a:ext cx="2374366" cy="802660"/>
          </a:xfrm>
          <a:prstGeom prst="wedgeRoundRectCallout">
            <a:avLst>
              <a:gd name="adj1" fmla="val -20725"/>
              <a:gd name="adj2" fmla="val -1446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環境変数を使用するときの例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078620" y="4461612"/>
            <a:ext cx="2337548" cy="514830"/>
          </a:xfrm>
          <a:prstGeom prst="wedgeRoundRectCallout">
            <a:avLst>
              <a:gd name="adj1" fmla="val -21372"/>
              <a:gd name="adj2" fmla="val -703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ディレクトリ入力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758747" y="4454043"/>
            <a:ext cx="2039472" cy="514830"/>
          </a:xfrm>
          <a:prstGeom prst="wedgeRoundRectCallout">
            <a:avLst>
              <a:gd name="adj1" fmla="val -21372"/>
              <a:gd name="adj2" fmla="val -703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ファイル出力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環境変数の暗号化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mtClean="0"/>
              <a:t>1) ecsub_tools </a:t>
            </a:r>
            <a:r>
              <a:rPr lang="ja-JP" altLang="en-US" smtClean="0"/>
              <a:t>コマンドを使用して、秘密にしたい文字列を暗号化します。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$ </a:t>
            </a:r>
            <a:r>
              <a:rPr lang="en-US" altLang="ja-JP"/>
              <a:t>ecsub_tools </a:t>
            </a:r>
            <a:r>
              <a:rPr lang="en-US" altLang="ja-JP"/>
              <a:t>encrypt </a:t>
            </a:r>
            <a:r>
              <a:rPr lang="en-US" altLang="ja-JP" smtClean="0">
                <a:solidFill>
                  <a:schemeClr val="accent2"/>
                </a:solidFill>
              </a:rPr>
              <a:t>password      # &lt;--- </a:t>
            </a:r>
            <a:r>
              <a:rPr lang="ja-JP" altLang="en-US" smtClean="0">
                <a:solidFill>
                  <a:schemeClr val="accent2"/>
                </a:solidFill>
              </a:rPr>
              <a:t>秘密にしたい文字列</a:t>
            </a:r>
            <a:endParaRPr lang="en-US" altLang="ja-JP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mtClean="0">
                <a:solidFill>
                  <a:schemeClr val="accent6"/>
                </a:solidFill>
              </a:rPr>
              <a:t>AQICA(</a:t>
            </a:r>
            <a:r>
              <a:rPr lang="ja-JP" altLang="en-US" smtClean="0">
                <a:solidFill>
                  <a:schemeClr val="accent6"/>
                </a:solidFill>
              </a:rPr>
              <a:t>省略</a:t>
            </a:r>
            <a:r>
              <a:rPr lang="en-US" altLang="ja-JP" smtClean="0">
                <a:solidFill>
                  <a:schemeClr val="accent6"/>
                </a:solidFill>
              </a:rPr>
              <a:t>)ZMTlAsFP4w==             # &lt;--- </a:t>
            </a:r>
            <a:r>
              <a:rPr lang="ja-JP" altLang="en-US" smtClean="0">
                <a:solidFill>
                  <a:schemeClr val="accent6"/>
                </a:solidFill>
              </a:rPr>
              <a:t>暗号化された文字列</a:t>
            </a:r>
            <a:endParaRPr lang="en-US" altLang="ja-JP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2) </a:t>
            </a:r>
            <a:r>
              <a:rPr lang="ja-JP" altLang="en-US" smtClean="0"/>
              <a:t>作成した文字列をフィールド名 </a:t>
            </a:r>
            <a:r>
              <a:rPr lang="en-US" altLang="ja-JP" smtClean="0"/>
              <a:t>--secret-env </a:t>
            </a:r>
            <a:r>
              <a:rPr lang="ja-JP" altLang="en-US" smtClean="0"/>
              <a:t>をつけて </a:t>
            </a:r>
            <a:r>
              <a:rPr lang="en-US" altLang="ja-JP" smtClean="0"/>
              <a:t>tasks.tsv </a:t>
            </a:r>
            <a:r>
              <a:rPr lang="ja-JP" altLang="en-US" smtClean="0"/>
              <a:t>に記入します。</a:t>
            </a:r>
            <a:endParaRPr lang="en-US" altLang="ja-JP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0950"/>
              </p:ext>
            </p:extLst>
          </p:nvPr>
        </p:nvGraphicFramePr>
        <p:xfrm>
          <a:off x="725285" y="5300980"/>
          <a:ext cx="107414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030">
                  <a:extLst>
                    <a:ext uri="{9D8B030D-6E8A-4147-A177-3AD203B41FA5}">
                      <a16:colId xmlns:a16="http://schemas.microsoft.com/office/drawing/2014/main" val="4634991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898113"/>
                    </a:ext>
                  </a:extLst>
                </a:gridCol>
                <a:gridCol w="2219498">
                  <a:extLst>
                    <a:ext uri="{9D8B030D-6E8A-4147-A177-3AD203B41FA5}">
                      <a16:colId xmlns:a16="http://schemas.microsoft.com/office/drawing/2014/main" val="1242646898"/>
                    </a:ext>
                  </a:extLst>
                </a:gridCol>
                <a:gridCol w="2277687">
                  <a:extLst>
                    <a:ext uri="{9D8B030D-6E8A-4147-A177-3AD203B41FA5}">
                      <a16:colId xmlns:a16="http://schemas.microsoft.com/office/drawing/2014/main" val="3276099396"/>
                    </a:ext>
                  </a:extLst>
                </a:gridCol>
                <a:gridCol w="2360814">
                  <a:extLst>
                    <a:ext uri="{9D8B030D-6E8A-4147-A177-3AD203B41FA5}">
                      <a16:colId xmlns:a16="http://schemas.microsoft.com/office/drawing/2014/main" val="55352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--secret-env PW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--env 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--input INPUT_FILE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--input-recursive SCRIPT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--output OUTPUT_FILE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AQICA(</a:t>
                      </a:r>
                      <a:r>
                        <a:rPr kumimoji="1" lang="ja-JP" altLang="en-US" smtClean="0"/>
                        <a:t>省略</a:t>
                      </a:r>
                      <a:r>
                        <a:rPr kumimoji="1" lang="en-US" altLang="ja-JP" smtClean="0"/>
                        <a:t>)ZMTlAsFP4w==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Hamlet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</a:t>
                      </a:r>
                      <a:r>
                        <a:rPr lang="en-US" altLang="ja-JP" smtClean="0"/>
                        <a:t>://bucket/input.txt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</a:t>
                      </a:r>
                      <a:r>
                        <a:rPr lang="en-US" altLang="ja-JP" smtClean="0"/>
                        <a:t>://bucket/input-dir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</a:t>
                      </a:r>
                      <a:r>
                        <a:rPr lang="en-US" altLang="ja-JP" smtClean="0"/>
                        <a:t>://bucket/output.txt</a:t>
                      </a:r>
                      <a:endParaRPr lang="en-US" altLang="ja-JP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5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315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Theme</vt:lpstr>
      <vt:lpstr>ecsub tasks.tsv の書き方 </vt:lpstr>
      <vt:lpstr>このドキュメントについて</vt:lpstr>
      <vt:lpstr>フォーマット</vt:lpstr>
      <vt:lpstr>例 (./examples/tasks-wordcount.tsv)</vt:lpstr>
      <vt:lpstr>環境変数の暗号化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</dc:creator>
  <cp:lastModifiedBy>岡田　愛</cp:lastModifiedBy>
  <cp:revision>76</cp:revision>
  <dcterms:created xsi:type="dcterms:W3CDTF">2018-03-08T06:02:57Z</dcterms:created>
  <dcterms:modified xsi:type="dcterms:W3CDTF">2019-07-25T08:24:45Z</dcterms:modified>
</cp:coreProperties>
</file>