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1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82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4832B-2B23-4A26-89BC-253BBA192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59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CEA1F-F647-4B58-95BE-93BE2203D7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4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8ECF9-0B55-4A0B-9602-40B2AF962E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2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8ED2F-69DB-4D94-99CD-7C0AC6D20D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23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418EC-7103-4990-8F0E-E6CD2E874D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6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E4C05-56D7-4FB0-ACA5-73EB3257FC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4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08D25-2692-4B18-884B-10B13D9E66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2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70C1D-36F3-4B25-B9CE-9DE017E81F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36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F08DD-D83F-4C6A-9194-24AD2FD835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4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2C4A0-9B78-4442-955A-CB1297D11C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4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05085-D2A9-498B-9334-FF8C87C28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27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C6FE7D-6546-43A7-9EE5-C086EF6265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0"/>
            <a:ext cx="3302000" cy="1143000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en-US" dirty="0"/>
              <a:t>时间跟踪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1400" y="2362200"/>
            <a:ext cx="5562600" cy="3811588"/>
          </a:xfrm>
        </p:spPr>
        <p:txBody>
          <a:bodyPr/>
          <a:lstStyle/>
          <a:p>
            <a:r>
              <a:rPr lang="zh-CN" altLang="en-US" dirty="0"/>
              <a:t>为什么要跟踪时间？</a:t>
            </a:r>
          </a:p>
          <a:p>
            <a:r>
              <a:rPr lang="zh-CN" altLang="en-US" dirty="0"/>
              <a:t>记录时间数据</a:t>
            </a:r>
          </a:p>
          <a:p>
            <a:r>
              <a:rPr lang="zh-CN" altLang="en-US" dirty="0"/>
              <a:t>使用标准的时间记录日志</a:t>
            </a:r>
          </a:p>
          <a:p>
            <a:r>
              <a:rPr lang="zh-CN" altLang="en-US" dirty="0"/>
              <a:t>标准的时间记录日志内容</a:t>
            </a:r>
          </a:p>
          <a:p>
            <a:r>
              <a:rPr lang="zh-CN" altLang="en-US" dirty="0"/>
              <a:t>时间跟踪的第一步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endParaRPr lang="zh-CN" altLang="zh-CN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3962400" cy="5257800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zh-CN" altLang="en-US"/>
              <a:t>软件工程师的任务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时间管理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时间跟踪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阶段计划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产品计划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产品规模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管理好时间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契约管理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进度管理</a:t>
            </a:r>
          </a:p>
          <a:p>
            <a:pPr marL="381000" indent="-381000">
              <a:lnSpc>
                <a:spcPct val="90000"/>
              </a:lnSpc>
            </a:pPr>
            <a:r>
              <a:rPr lang="zh-CN" altLang="en-US"/>
              <a:t>项目计划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914400"/>
            <a:ext cx="8231187" cy="1143000"/>
          </a:xfrm>
        </p:spPr>
        <p:txBody>
          <a:bodyPr/>
          <a:lstStyle/>
          <a:p>
            <a:r>
              <a:rPr lang="zh-CN" altLang="en-US" dirty="0"/>
              <a:t>个体软件过程</a:t>
            </a:r>
            <a:br>
              <a:rPr lang="zh-CN" altLang="en-US" dirty="0"/>
            </a:br>
            <a:r>
              <a:rPr lang="en-US" altLang="zh-CN" dirty="0"/>
              <a:t>Personal Software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19300"/>
            <a:ext cx="146367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62200"/>
            <a:ext cx="294957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583" y="1843087"/>
            <a:ext cx="2881313" cy="317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87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53</Words>
  <Application>Microsoft Office PowerPoint</Application>
  <PresentationFormat>全屏显示(4:3)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Times New Roman</vt:lpstr>
      <vt:lpstr>宋体</vt:lpstr>
      <vt:lpstr>Office 主题​​</vt:lpstr>
      <vt:lpstr>  时间跟踪 </vt:lpstr>
      <vt:lpstr>PowerPoint 演示文稿</vt:lpstr>
      <vt:lpstr>个体软件过程 Personal Software Process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个体软件过程(1) Personal Software Process( PSP)</dc:title>
  <dc:creator>Zhang</dc:creator>
  <cp:lastModifiedBy>liu</cp:lastModifiedBy>
  <cp:revision>10</cp:revision>
  <dcterms:created xsi:type="dcterms:W3CDTF">2001-11-24T14:17:29Z</dcterms:created>
  <dcterms:modified xsi:type="dcterms:W3CDTF">2013-05-10T04:28:31Z</dcterms:modified>
</cp:coreProperties>
</file>