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E62A-827B-47E9-88F3-0AD1F36E3014}" type="datetimeFigureOut">
              <a:rPr lang="zh-CN" altLang="en-US" smtClean="0"/>
              <a:t>2013/12/28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73D1D-4FF7-4FB9-B1B6-C2B24FCB2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9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细节将另行介绍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73D1D-4FF7-4FB9-B1B6-C2B24FCB2F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6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434832B-2B23-4A26-89BC-253BBA192D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CEA1F-F647-4B58-95BE-93BE2203D7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ECF9-0B55-4A0B-9602-40B2AF962E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ED2F-69DB-4D94-99CD-7C0AC6D20D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18EC-7103-4990-8F0E-E6CD2E874D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4C05-56D7-4FB0-ACA5-73EB3257FC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708D25-2692-4B18-884B-10B13D9E669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C70C1D-36F3-4B25-B9CE-9DE017E81F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08DD-D83F-4C6A-9194-24AD2FD835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2C4A0-9B78-4442-955A-CB1297D11C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5085-D2A9-498B-9334-FF8C87C283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AC6FE7D-6546-43A7-9EE5-C086EF626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1200" y="296733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个体软件过程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项目计划过程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zh-CN" altLang="en-US" dirty="0"/>
              <a:t>软件工程师的任务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时间管理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时间跟踪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阶段计划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产品计划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产品规模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管理好时间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契约管理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进度管理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项目计划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02" y="3102646"/>
            <a:ext cx="2949196" cy="281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时间跟踪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/>
              <a:t>为什么要跟踪时间？</a:t>
            </a:r>
          </a:p>
          <a:p>
            <a:r>
              <a:rPr lang="zh-CN" altLang="en-US" dirty="0"/>
              <a:t>记录时间数据</a:t>
            </a:r>
          </a:p>
          <a:p>
            <a:r>
              <a:rPr lang="zh-CN" altLang="en-US" dirty="0"/>
              <a:t>使用标准的时间记录日志</a:t>
            </a:r>
          </a:p>
          <a:p>
            <a:r>
              <a:rPr lang="zh-CN" altLang="en-US" dirty="0"/>
              <a:t>标准的时间记录日志内容</a:t>
            </a:r>
          </a:p>
          <a:p>
            <a:r>
              <a:rPr lang="zh-CN" altLang="en-US" dirty="0"/>
              <a:t>时间跟踪的第一步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354" y="2898623"/>
            <a:ext cx="1463167" cy="350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152</TotalTime>
  <Words>60</Words>
  <Application>Microsoft Office PowerPoint</Application>
  <PresentationFormat>全屏显示(4:3)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都市</vt:lpstr>
      <vt:lpstr>PowerPoint 演示文稿</vt:lpstr>
      <vt:lpstr>项目计划过程</vt:lpstr>
      <vt:lpstr>  时间跟踪 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个体软件过程(1) Personal Software Process( PSP)</dc:title>
  <dc:creator>Zhang</dc:creator>
  <cp:lastModifiedBy>th</cp:lastModifiedBy>
  <cp:revision>14</cp:revision>
  <dcterms:created xsi:type="dcterms:W3CDTF">2001-11-24T14:17:29Z</dcterms:created>
  <dcterms:modified xsi:type="dcterms:W3CDTF">2013-12-28T06:41:32Z</dcterms:modified>
</cp:coreProperties>
</file>