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6" r:id="rId3"/>
    <p:sldId id="267" r:id="rId4"/>
    <p:sldId id="274" r:id="rId5"/>
    <p:sldId id="256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5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FE8393E-2D99-4B7F-AAB9-E89BE29930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630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BE556B-FDFC-40A6-854C-49D897A459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88564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C9C159-1086-4F0A-957F-0F05CA3803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53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7A22D-685F-419B-8FA4-CD7D0D2DF1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49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AE344-ED5C-4832-BADF-8100165E99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644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28A8A-F7F3-4F26-8310-2C47CCB983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5630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0E8D7-139A-4E3F-BCD0-63DD96CEEF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432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624AF-BF55-4298-9743-F7111ED3E3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102026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F548B-1CF0-4A53-81A4-1B92A98361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70803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FE678-2816-4A5D-A36F-CF187C1F71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527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4CB71-6A0D-45C4-BCA9-5820E79454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1044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5E1DE5-87A6-402F-807A-3752B09A27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02188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A0496F-B566-4AF0-85BF-12A280B75EC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项目管理的主要任务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软件开发计划</a:t>
            </a:r>
          </a:p>
          <a:p>
            <a:r>
              <a:rPr lang="zh-CN" altLang="en-US"/>
              <a:t>软件规模估算</a:t>
            </a:r>
          </a:p>
          <a:p>
            <a:r>
              <a:rPr lang="zh-CN" altLang="en-US"/>
              <a:t>风险分析</a:t>
            </a:r>
          </a:p>
          <a:p>
            <a:r>
              <a:rPr lang="zh-CN" altLang="en-US"/>
              <a:t>度量</a:t>
            </a:r>
          </a:p>
          <a:p>
            <a:r>
              <a:rPr lang="zh-CN" altLang="en-US"/>
              <a:t>项目跟踪与监控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20" y="1772816"/>
            <a:ext cx="5163760" cy="447485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0721" y="620689"/>
            <a:ext cx="7772400" cy="936104"/>
          </a:xfrm>
        </p:spPr>
        <p:txBody>
          <a:bodyPr/>
          <a:lstStyle/>
          <a:p>
            <a:r>
              <a:rPr lang="zh-CN" altLang="en-US" dirty="0"/>
              <a:t>增量模型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343" y="1774072"/>
            <a:ext cx="4041314" cy="33098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5334000" cy="1143000"/>
          </a:xfrm>
        </p:spPr>
        <p:txBody>
          <a:bodyPr/>
          <a:lstStyle/>
          <a:p>
            <a:pPr algn="just">
              <a:spcAft>
                <a:spcPct val="15000"/>
              </a:spcAft>
            </a:pPr>
            <a:r>
              <a:rPr lang="en-US" altLang="zh-CN">
                <a:latin typeface="宋体" charset="-122"/>
              </a:rPr>
              <a:t>    </a:t>
            </a:r>
            <a:r>
              <a:rPr lang="zh-CN" altLang="en-US">
                <a:latin typeface="宋体" charset="-122"/>
              </a:rPr>
              <a:t>测量的实践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2057400"/>
            <a:ext cx="6324600" cy="4114800"/>
          </a:xfrm>
        </p:spPr>
        <p:txBody>
          <a:bodyPr/>
          <a:lstStyle/>
          <a:p>
            <a:r>
              <a:rPr lang="zh-CN" altLang="en-US"/>
              <a:t>项目管理者的责任</a:t>
            </a:r>
          </a:p>
          <a:p>
            <a:r>
              <a:rPr lang="zh-CN" altLang="en-US"/>
              <a:t>资源和成本的测量</a:t>
            </a:r>
          </a:p>
          <a:p>
            <a:r>
              <a:rPr lang="zh-CN" altLang="en-US"/>
              <a:t>项目进度与进展状态的测量</a:t>
            </a:r>
          </a:p>
          <a:p>
            <a:r>
              <a:rPr lang="zh-CN" altLang="en-US"/>
              <a:t>增长和稳定性测量</a:t>
            </a:r>
          </a:p>
          <a:p>
            <a:r>
              <a:rPr lang="zh-CN" altLang="en-US"/>
              <a:t>产品质量的测量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4800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057400" y="1981200"/>
          <a:ext cx="4495800" cy="430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rawing" r:id="rId3" imgW="1342800" imgH="1285200" progId="FLW3Drawing">
                  <p:embed/>
                </p:oleObj>
              </mc:Choice>
              <mc:Fallback>
                <p:oleObj name="Drawing" r:id="rId3" imgW="1342800" imgH="1285200" progId="FLW3Drawing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81200"/>
                        <a:ext cx="4495800" cy="430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47</Words>
  <Application>Microsoft Office PowerPoint</Application>
  <PresentationFormat>全屏显示(4:3)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主题​​</vt:lpstr>
      <vt:lpstr>Drawing</vt:lpstr>
      <vt:lpstr>项目管理的主要任务</vt:lpstr>
      <vt:lpstr>原型模型</vt:lpstr>
      <vt:lpstr>增量模型</vt:lpstr>
      <vt:lpstr>    测量的实践</vt:lpstr>
      <vt:lpstr>PowerPoint 演示文稿</vt:lpstr>
    </vt:vector>
  </TitlesOfParts>
  <Company>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软件项目管理</dc:title>
  <dc:creator>Zhang</dc:creator>
  <cp:lastModifiedBy>Administrator</cp:lastModifiedBy>
  <cp:revision>8</cp:revision>
  <dcterms:created xsi:type="dcterms:W3CDTF">2001-11-24T14:22:17Z</dcterms:created>
  <dcterms:modified xsi:type="dcterms:W3CDTF">2017-07-10T06:20:05Z</dcterms:modified>
</cp:coreProperties>
</file>