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5" r:id="rId3"/>
    <p:sldId id="276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6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E8393E-2D99-4B7F-AAB9-E89BE29930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63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E556B-FDFC-40A6-854C-49D897A4599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cut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C159-1086-4F0A-957F-0F05CA38036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A22D-685F-419B-8FA4-CD7D0D2DF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E344-ED5C-4832-BADF-8100165E99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28A8A-F7F3-4F26-8310-2C47CCB9834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E8D7-139A-4E3F-BCD0-63DD96CEEF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24AF-BF55-4298-9743-F7111ED3E3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548B-1CF0-4A53-81A4-1B92A98361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FE678-2816-4A5D-A36F-CF187C1F715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cut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CB71-6A0D-45C4-BCA9-5820E794547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ut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1DE5-87A6-402F-807A-3752B09A279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cut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7A0496F-B566-4AF0-85BF-12A280B75EC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ut thruBlk="1"/>
  </p:transition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软件项目管理</a:t>
            </a:r>
            <a:endParaRPr lang="zh-CN" altLang="zh-CN" sz="4800" dirty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057400" y="1981200"/>
          <a:ext cx="4495800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rawing" r:id="rId3" imgW="1342800" imgH="1285200" progId="FLW3Drawing">
                  <p:embed/>
                </p:oleObj>
              </mc:Choice>
              <mc:Fallback>
                <p:oleObj name="Drawing" r:id="rId3" imgW="1342800" imgH="1285200" progId="FLW3Drawing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4495800" cy="430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原型模型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增量模型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99930"/>
            <a:ext cx="4040188" cy="350117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55" y="2495591"/>
            <a:ext cx="4041314" cy="33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80874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项目管理的主要任务与测量的实践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438882"/>
              </p:ext>
            </p:extLst>
          </p:nvPr>
        </p:nvGraphicFramePr>
        <p:xfrm>
          <a:off x="457200" y="1600200"/>
          <a:ext cx="822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软件开发计划</a:t>
                      </a:r>
                    </a:p>
                    <a:p>
                      <a:r>
                        <a:rPr lang="zh-CN" altLang="en-US" dirty="0" smtClean="0"/>
                        <a:t>软件规模估算</a:t>
                      </a:r>
                    </a:p>
                    <a:p>
                      <a:r>
                        <a:rPr lang="zh-CN" altLang="en-US" dirty="0" smtClean="0"/>
                        <a:t>风险分析</a:t>
                      </a:r>
                    </a:p>
                    <a:p>
                      <a:r>
                        <a:rPr lang="zh-CN" altLang="en-US" dirty="0" smtClean="0"/>
                        <a:t>度量</a:t>
                      </a:r>
                    </a:p>
                    <a:p>
                      <a:r>
                        <a:rPr lang="zh-CN" altLang="en-US" dirty="0" smtClean="0"/>
                        <a:t>项目跟踪与监控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项目管理者的责任</a:t>
                      </a:r>
                    </a:p>
                    <a:p>
                      <a:r>
                        <a:rPr lang="zh-CN" altLang="en-US" dirty="0" smtClean="0"/>
                        <a:t>资源和成本的测量</a:t>
                      </a:r>
                    </a:p>
                    <a:p>
                      <a:r>
                        <a:rPr lang="zh-CN" altLang="en-US" dirty="0" smtClean="0"/>
                        <a:t>项目进度与进展状态的测量</a:t>
                      </a:r>
                    </a:p>
                    <a:p>
                      <a:r>
                        <a:rPr lang="zh-CN" altLang="en-US" dirty="0" smtClean="0"/>
                        <a:t>增长和稳定性测量</a:t>
                      </a:r>
                    </a:p>
                    <a:p>
                      <a:r>
                        <a:rPr lang="zh-CN" altLang="en-US" dirty="0" smtClean="0"/>
                        <a:t>产品质量的测量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30073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茅草">
  <a:themeElements>
    <a:clrScheme name="茅草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茅草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95</TotalTime>
  <Words>52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茅草</vt:lpstr>
      <vt:lpstr>Drawing</vt:lpstr>
      <vt:lpstr>软件项目管理</vt:lpstr>
      <vt:lpstr>PowerPoint 演示文稿</vt:lpstr>
      <vt:lpstr>项目管理的主要任务与测量的实践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软件项目管理</dc:title>
  <dc:creator>Zhang</dc:creator>
  <cp:lastModifiedBy>th</cp:lastModifiedBy>
  <cp:revision>12</cp:revision>
  <dcterms:created xsi:type="dcterms:W3CDTF">2001-11-24T14:22:17Z</dcterms:created>
  <dcterms:modified xsi:type="dcterms:W3CDTF">2013-12-28T12:25:20Z</dcterms:modified>
</cp:coreProperties>
</file>