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010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-95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090F7-8F3A-471D-91AD-7BEE9DBE55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41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9A7C0-23FF-4B45-8F22-950C491A76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39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91615-E440-4506-B2AC-F4C24277D5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80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D8D97-A008-4FFF-9077-DDF9D561A3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66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16D20-8479-4004-9ACD-5946073C8E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81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09C83-0FF3-49C5-943A-8CE39F4E2A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605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B0E14-76C7-4206-91AB-7A1E5AE3D3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03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7EB32-9C56-475C-AE83-ADBC3AE877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83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36D9E-61E4-4041-8B1E-541ADB10EC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86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57B0-1BEB-4568-A5AB-88580083EB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88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E187-E791-4771-978C-E9ECA08081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71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50CD50B-129E-4D55-8262-DBE9A8A766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>
          <a:xfrm>
            <a:off x="611560" y="188641"/>
            <a:ext cx="7772400" cy="108012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>
          <a:xfrm>
            <a:off x="323528" y="1628800"/>
            <a:ext cx="4320480" cy="4752528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CN" altLang="en-US" b="1" dirty="0"/>
              <a:t>中国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zh-CN" altLang="en-US" sz="2800" dirty="0"/>
              <a:t>中国北京市</a:t>
            </a:r>
            <a:br>
              <a:rPr lang="zh-CN" altLang="en-US" sz="2800" dirty="0"/>
            </a:br>
            <a:r>
              <a:rPr lang="zh-CN" altLang="en-US" sz="2800" dirty="0"/>
              <a:t>崇文门外大街 </a:t>
            </a:r>
            <a:r>
              <a:rPr lang="en-US" altLang="zh-CN" sz="2800" dirty="0"/>
              <a:t>9 </a:t>
            </a:r>
            <a:r>
              <a:rPr lang="zh-CN" altLang="en-US" sz="2800" dirty="0"/>
              <a:t>号</a:t>
            </a:r>
            <a:br>
              <a:rPr lang="zh-CN" altLang="en-US" sz="2800" dirty="0"/>
            </a:br>
            <a:r>
              <a:rPr lang="zh-CN" altLang="en-US" sz="2800" dirty="0"/>
              <a:t>新世界中心，邮编：</a:t>
            </a:r>
            <a:br>
              <a:rPr lang="zh-CN" altLang="en-US" sz="2800" dirty="0"/>
            </a:br>
            <a:r>
              <a:rPr lang="en-US" altLang="zh-CN" sz="2800" dirty="0"/>
              <a:t>100062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电话：</a:t>
            </a:r>
            <a:r>
              <a:rPr lang="en-US" altLang="zh-CN" sz="2800" dirty="0"/>
              <a:t>8 610 670 84381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传真：</a:t>
            </a:r>
            <a:r>
              <a:rPr lang="en-US" altLang="zh-CN" sz="2800" dirty="0"/>
              <a:t>8 610 670 84398</a:t>
            </a:r>
          </a:p>
          <a:p>
            <a:endParaRPr lang="zh-CN" altLang="en-US" dirty="0"/>
          </a:p>
        </p:txBody>
      </p:sp>
      <p:sp>
        <p:nvSpPr>
          <p:cNvPr id="16" name="副标题 11"/>
          <p:cNvSpPr txBox="1">
            <a:spLocks/>
          </p:cNvSpPr>
          <p:nvPr/>
        </p:nvSpPr>
        <p:spPr bwMode="auto">
          <a:xfrm>
            <a:off x="4644008" y="1761735"/>
            <a:ext cx="4104456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zh-CN" altLang="en-US" sz="2800" b="1" dirty="0"/>
              <a:t>诺基亚欧亚大陆总部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altLang="zh-CN" sz="2800" dirty="0" err="1"/>
              <a:t>Ul.Vozdvizhenka</a:t>
            </a:r>
            <a:r>
              <a:rPr lang="en-US" altLang="zh-CN" sz="2800" dirty="0"/>
              <a:t> 10</a:t>
            </a:r>
            <a:br>
              <a:rPr lang="en-US" altLang="zh-CN" sz="2800" dirty="0"/>
            </a:br>
            <a:r>
              <a:rPr lang="en-US" altLang="zh-CN" sz="2800" dirty="0"/>
              <a:t>125000, Moscow</a:t>
            </a:r>
            <a:br>
              <a:rPr lang="en-US" altLang="zh-CN" sz="2800" dirty="0"/>
            </a:br>
            <a:r>
              <a:rPr lang="en-US" altLang="zh-CN" sz="2800" dirty="0"/>
              <a:t>RUSSIA</a:t>
            </a:r>
            <a:br>
              <a:rPr lang="en-US" altLang="zh-CN" sz="2800" dirty="0"/>
            </a:br>
            <a:r>
              <a:rPr lang="zh-CN" altLang="en-US" sz="2800" dirty="0"/>
              <a:t>电话：</a:t>
            </a:r>
            <a:r>
              <a:rPr lang="en-US" altLang="zh-CN" sz="2800" dirty="0"/>
              <a:t>+7495 795 0500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>传真：</a:t>
            </a:r>
            <a:r>
              <a:rPr lang="en-US" altLang="zh-CN" sz="2800" dirty="0"/>
              <a:t>+7495 795 0509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  <a:p>
            <a:endParaRPr lang="zh-CN" altLang="en-US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620689"/>
            <a:ext cx="7772400" cy="1296144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E0101"/>
                </a:solidFill>
              </a:rPr>
              <a:t>NOKIA-3310</a:t>
            </a:r>
            <a:r>
              <a:rPr lang="zh-CN" altLang="en-US" b="1" dirty="0" smtClean="0">
                <a:solidFill>
                  <a:srgbClr val="FE0101"/>
                </a:solidFill>
              </a:rPr>
              <a:t>主要功能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2060848"/>
            <a:ext cx="6400800" cy="4176464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“</a:t>
            </a:r>
            <a:r>
              <a:rPr lang="zh-CN" altLang="en-US" dirty="0" smtClean="0"/>
              <a:t>一下指”快键用户界面</a:t>
            </a:r>
          </a:p>
          <a:p>
            <a:pPr algn="l" eaLnBrk="1" hangingPunct="1"/>
            <a:r>
              <a:rPr lang="zh-CN" altLang="en-US" dirty="0" smtClean="0"/>
              <a:t>双频功能</a:t>
            </a:r>
          </a:p>
          <a:p>
            <a:pPr algn="l" eaLnBrk="1" hangingPunct="1"/>
            <a:r>
              <a:rPr lang="zh-CN" altLang="en-US" dirty="0" smtClean="0"/>
              <a:t>简洁及富于魅力的设计</a:t>
            </a:r>
          </a:p>
          <a:p>
            <a:pPr algn="l" eaLnBrk="1" hangingPunct="1"/>
            <a:r>
              <a:rPr lang="zh-CN" altLang="en-US" dirty="0" smtClean="0"/>
              <a:t>通话管理</a:t>
            </a:r>
          </a:p>
          <a:p>
            <a:pPr algn="l" eaLnBrk="1" hangingPunct="1"/>
            <a:r>
              <a:rPr lang="zh-CN" altLang="en-US" dirty="0" smtClean="0"/>
              <a:t>短信息聊天功能</a:t>
            </a:r>
          </a:p>
          <a:p>
            <a:pPr algn="l" eaLnBrk="1" hangingPunct="1"/>
            <a:r>
              <a:rPr lang="zh-CN" altLang="en-US" dirty="0" smtClean="0"/>
              <a:t>有趣的信息</a:t>
            </a:r>
          </a:p>
          <a:p>
            <a:pPr algn="l" eaLnBrk="1" hangingPunct="1"/>
            <a:r>
              <a:rPr lang="zh-CN" altLang="en-US" dirty="0" smtClean="0"/>
              <a:t>时间管理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518" y="1975465"/>
            <a:ext cx="2389839" cy="411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FF0000"/>
                </a:solidFill>
              </a:rPr>
              <a:t>NOKIA-3310</a:t>
            </a:r>
            <a:r>
              <a:rPr lang="zh-CN" altLang="en-US" b="1" smtClean="0">
                <a:solidFill>
                  <a:srgbClr val="FF0000"/>
                </a:solidFill>
              </a:rPr>
              <a:t>主要功能（续）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有趣的个性化功能</a:t>
            </a:r>
          </a:p>
          <a:p>
            <a:pPr eaLnBrk="1" hangingPunct="1"/>
            <a:r>
              <a:rPr lang="zh-CN" altLang="en-US" dirty="0" smtClean="0"/>
              <a:t>游戏</a:t>
            </a:r>
          </a:p>
          <a:p>
            <a:pPr eaLnBrk="1" hangingPunct="1"/>
            <a:r>
              <a:rPr lang="zh-CN" altLang="en-US" dirty="0" smtClean="0"/>
              <a:t>前后“随心换”彩壳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51</Words>
  <Application>Microsoft Office PowerPoint</Application>
  <PresentationFormat>全屏显示(4:3)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PowerPoint 演示文稿</vt:lpstr>
      <vt:lpstr>NOKIA-3310主要功能</vt:lpstr>
      <vt:lpstr>PowerPoint 演示文稿</vt:lpstr>
      <vt:lpstr>NOKIA-3310主要功能（续）</vt:lpstr>
    </vt:vector>
  </TitlesOfParts>
  <Company>NEEA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NOKIA-3310主要功能</dc:title>
  <dc:creator>duanby</dc:creator>
  <cp:lastModifiedBy>c</cp:lastModifiedBy>
  <cp:revision>16</cp:revision>
  <dcterms:created xsi:type="dcterms:W3CDTF">2001-10-25T02:20:41Z</dcterms:created>
  <dcterms:modified xsi:type="dcterms:W3CDTF">2013-06-04T13:44:26Z</dcterms:modified>
</cp:coreProperties>
</file>