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423" r:id="rId2"/>
    <p:sldId id="434" r:id="rId3"/>
    <p:sldId id="435" r:id="rId4"/>
    <p:sldId id="424" r:id="rId5"/>
    <p:sldId id="432" r:id="rId6"/>
    <p:sldId id="428" r:id="rId7"/>
    <p:sldId id="433" r:id="rId8"/>
    <p:sldId id="426" r:id="rId9"/>
  </p:sldIdLst>
  <p:sldSz cx="9144000" cy="6858000" type="screen4x3"/>
  <p:notesSz cx="6735763" cy="9866313"/>
  <p:embeddedFontLst>
    <p:embeddedFont>
      <p:font typeface="微软雅黑" panose="020B0503020204020204" pitchFamily="34" charset="-122"/>
      <p:regular r:id="rId12"/>
      <p:bold r:id="rId1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1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0C34"/>
    <a:srgbClr val="E6D9CC"/>
    <a:srgbClr val="A9862D"/>
    <a:srgbClr val="C1312C"/>
    <a:srgbClr val="D86C00"/>
    <a:srgbClr val="930045"/>
    <a:srgbClr val="FFFFFF"/>
    <a:srgbClr val="C01E57"/>
    <a:srgbClr val="848584"/>
    <a:srgbClr val="E28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2299" autoAdjust="0"/>
  </p:normalViewPr>
  <p:slideViewPr>
    <p:cSldViewPr>
      <p:cViewPr varScale="1">
        <p:scale>
          <a:sx n="66" d="100"/>
          <a:sy n="66" d="100"/>
        </p:scale>
        <p:origin x="1517" y="58"/>
      </p:cViewPr>
      <p:guideLst>
        <p:guide orient="horz" pos="215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0C8D08-C705-40CB-B27B-1CC35DC93636}" type="datetimeFigureOut">
              <a:rPr lang="zh-CN" altLang="en-US"/>
              <a:pPr>
                <a:defRPr/>
              </a:pPr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72600"/>
            <a:ext cx="2917825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BAF7467-F4FF-409C-BA2D-BEC36EF2E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5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050031-00BB-45FA-9EB4-B84204B76FD0}" type="datetimeFigureOut">
              <a:rPr lang="zh-CN" altLang="en-US"/>
              <a:pPr>
                <a:defRPr/>
              </a:pPr>
              <a:t>2022/9/21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9213A073-3BFC-4AB4-8CD5-6F0DD9525B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7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3A073-3BFC-4AB4-8CD5-6F0DD9525BF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52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02D60-8D27-4DD5-B2F4-CA26D3798AD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0977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EBB8-531E-434F-93B4-1EC13A4C7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-127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-127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A83C8-DCFC-487E-9654-DE79A64DE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5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3A26-B125-45F9-91AA-B998C084D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6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99F8B-9D05-4B98-94E5-7EFFDDFCCE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573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5573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8B5A-8068-4D2F-B732-0B57D3E0E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4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2FDEC-FC63-4C72-83BC-6CF6E61F4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60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8EAC3-CF72-4B16-B54F-CEF3685489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92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2B351-4D56-40D5-8A20-3B7ECF58B7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3906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19DA3-0C94-484F-813B-7F034CC66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75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992-109D-41E8-9BC8-AD87EC04F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1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36512" y="-27384"/>
            <a:ext cx="9180512" cy="648072"/>
          </a:xfrm>
          <a:prstGeom prst="rect">
            <a:avLst/>
          </a:prstGeom>
          <a:solidFill>
            <a:srgbClr val="260C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573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-74678"/>
            <a:ext cx="530063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800" smtClean="0">
                <a:latin typeface="+mn-lt"/>
              </a:defRPr>
            </a:lvl1pPr>
          </a:lstStyle>
          <a:p>
            <a:pPr>
              <a:defRPr/>
            </a:pPr>
            <a:fld id="{14AAE54F-5F8C-4F95-92AF-0AAD1BFBF47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/>
              <a:t>/x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260C3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260C3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260C3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260C3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260C3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que.com/docs/share/adb71d22-6607-46da-9cd4-4ff4138d23ef?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476672"/>
            <a:ext cx="6858000" cy="2387600"/>
          </a:xfrm>
        </p:spPr>
        <p:txBody>
          <a:bodyPr/>
          <a:lstStyle/>
          <a:p>
            <a:r>
              <a:rPr lang="zh-CN" altLang="en-US" b="0" dirty="0">
                <a:solidFill>
                  <a:srgbClr val="260C34"/>
                </a:solidFill>
                <a:latin typeface="+mn-ea"/>
                <a:ea typeface="+mn-ea"/>
              </a:rPr>
              <a:t>省培汇报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4293096"/>
            <a:ext cx="6858000" cy="1655762"/>
          </a:xfrm>
        </p:spPr>
        <p:txBody>
          <a:bodyPr/>
          <a:lstStyle/>
          <a:p>
            <a:pPr algn="l"/>
            <a:r>
              <a:rPr lang="zh-CN" altLang="en-US" dirty="0"/>
              <a:t>材料工程学院</a:t>
            </a:r>
            <a:endParaRPr lang="en-US" altLang="zh-CN" dirty="0"/>
          </a:p>
          <a:p>
            <a:pPr algn="l"/>
            <a:r>
              <a:rPr lang="zh-CN" altLang="en-US" dirty="0"/>
              <a:t>张奥开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5696" y="3501008"/>
            <a:ext cx="6011848" cy="0"/>
          </a:xfrm>
          <a:prstGeom prst="line">
            <a:avLst/>
          </a:prstGeom>
          <a:ln w="15875">
            <a:solidFill>
              <a:srgbClr val="D86C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77072"/>
            <a:ext cx="1425017" cy="12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"/>
    </mc:Choice>
    <mc:Fallback xmlns="">
      <p:transition spd="slow" advTm="7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BA02F-885B-7F3D-2BF8-485076B0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培训地点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42131-BC1B-CF15-A841-52CDC0F9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" b="2566"/>
          <a:stretch>
            <a:fillRect/>
          </a:stretch>
        </p:blipFill>
        <p:spPr>
          <a:xfrm>
            <a:off x="428594" y="1515517"/>
            <a:ext cx="4514440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6192B3-7CFD-A8B8-4E10-637C0F39C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401543" cy="4525962"/>
          </a:xfrm>
        </p:spPr>
      </p:pic>
    </p:spTree>
    <p:extLst>
      <p:ext uri="{BB962C8B-B14F-4D97-AF65-F5344CB8AC3E}">
        <p14:creationId xmlns:p14="http://schemas.microsoft.com/office/powerpoint/2010/main" val="4357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F0A3C-2000-3C5A-9770-1B36C8B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南京工业职业技术大学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5260871-12DC-2009-B108-16A3FCBB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67660"/>
            <a:ext cx="4513018" cy="3390061"/>
          </a:xfr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5DEA70-039E-7822-B90C-814AABA0C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645024"/>
            <a:ext cx="3893829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4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13E8-55DE-4FBF-9C52-08F9EACF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培训地点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53906-1BFA-AA8F-D9CE-4F7B2F9EC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9161"/>
            <a:ext cx="3081164" cy="4099677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4BA1B9D0-6891-8FD4-F78E-4CBEDD140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3" y="1525785"/>
            <a:ext cx="5067305" cy="3806427"/>
          </a:xfrm>
        </p:spPr>
      </p:pic>
    </p:spTree>
    <p:extLst>
      <p:ext uri="{BB962C8B-B14F-4D97-AF65-F5344CB8AC3E}">
        <p14:creationId xmlns:p14="http://schemas.microsoft.com/office/powerpoint/2010/main" val="40027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1DFD7-F5B2-98FE-49C3-A5B4793B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饮食条件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35E14A-EC23-9812-D6A9-EEB378E2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52186"/>
            <a:ext cx="3718695" cy="27933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44514E-58CB-3E61-1030-2B562063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24" y="3140968"/>
            <a:ext cx="4492848" cy="33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E486-50DB-032B-FC9E-80872E60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0A536-0FFB-83BF-3DA9-0BC7DB1F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64704"/>
            <a:ext cx="4580931" cy="59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08D03-583D-C24D-1C7A-81285D52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CE51A-5F73-47B1-1C9F-D3D5A65C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信息化工具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31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35A32-C4E5-4A66-A1B7-699D55D8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9BBB9-BB1F-03EC-7B2B-4E2541DA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80728"/>
            <a:ext cx="4150284" cy="57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8040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12589</TotalTime>
  <Pages>0</Pages>
  <Words>22</Words>
  <Characters>0</Characters>
  <Application>Microsoft Office PowerPoint</Application>
  <DocSecurity>0</DocSecurity>
  <PresentationFormat>全屏显示(4:3)</PresentationFormat>
  <Lines>0</Lines>
  <Paragraphs>11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微软雅黑</vt:lpstr>
      <vt:lpstr>1_默认设计模板</vt:lpstr>
      <vt:lpstr>省培汇报</vt:lpstr>
      <vt:lpstr>培训地点</vt:lpstr>
      <vt:lpstr>南京工业职业技术大学</vt:lpstr>
      <vt:lpstr>培训地点</vt:lpstr>
      <vt:lpstr>饮食条件</vt:lpstr>
      <vt:lpstr>培训内容</vt:lpstr>
      <vt:lpstr>PowerPoint 演示文稿</vt:lpstr>
      <vt:lpstr>证书</vt:lpstr>
    </vt:vector>
  </TitlesOfParts>
  <Manager/>
  <Company>seu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akzhang</dc:creator>
  <cp:keywords/>
  <dc:description/>
  <cp:lastModifiedBy>AKZhang</cp:lastModifiedBy>
  <cp:revision>1068</cp:revision>
  <cp:lastPrinted>2014-11-17T08:30:25Z</cp:lastPrinted>
  <dcterms:created xsi:type="dcterms:W3CDTF">2014-07-15T01:38:54Z</dcterms:created>
  <dcterms:modified xsi:type="dcterms:W3CDTF">2022-09-21T04:12:38Z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2052-9.1.0.4867</vt:lpwstr>
  </property>
</Properties>
</file>