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101"/>
    <a:srgbClr val="FFFF00"/>
    <a:srgbClr val="CC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5" autoAdjust="0"/>
    <p:restoredTop sz="90929"/>
  </p:normalViewPr>
  <p:slideViewPr>
    <p:cSldViewPr>
      <p:cViewPr varScale="1">
        <p:scale>
          <a:sx n="82" d="100"/>
          <a:sy n="82" d="100"/>
        </p:scale>
        <p:origin x="8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8532B-E4B4-4196-95BE-1C8BF42C14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85544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6F119-0776-4BA4-9D6E-74999D02A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691033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56178-AC76-4660-92E1-31EA4C77B4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16789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1F5FA-92A2-417F-B836-81493C326D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55776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0367C-44AC-4F54-84F9-4B92FA9761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76843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FC94D-70C3-4055-A499-BF7A8FC0AF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413226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05266C-0535-4EDA-B93E-36BBF8840A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507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58947-6352-4655-BBE3-4D5BF8F900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68589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9AFF-1A3B-40EB-904C-EE86420BC9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591324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1872A-2821-48B8-B8E6-1717FD974E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014848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A57C7-0391-4118-8FF9-D1EE0874BB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55405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65AB12FA-1729-4728-A97C-F8D4A603A4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8695" y="1268760"/>
            <a:ext cx="7772400" cy="1143000"/>
          </a:xfrm>
        </p:spPr>
        <p:txBody>
          <a:bodyPr/>
          <a:lstStyle/>
          <a:p>
            <a:r>
              <a:rPr lang="en-US" altLang="zh-CN" sz="2400" dirty="0">
                <a:solidFill>
                  <a:srgbClr val="010101"/>
                </a:solidFill>
                <a:latin typeface="Arial" charset="0"/>
              </a:rPr>
              <a:t>MODULE 1</a:t>
            </a:r>
            <a:endParaRPr lang="en-US" altLang="zh-CN" dirty="0">
              <a:solidFill>
                <a:srgbClr val="010101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3068960"/>
            <a:ext cx="6400800" cy="2057400"/>
          </a:xfrm>
        </p:spPr>
        <p:txBody>
          <a:bodyPr/>
          <a:lstStyle/>
          <a:p>
            <a:r>
              <a:rPr lang="en-US" altLang="zh-CN" sz="2400" dirty="0">
                <a:latin typeface="Arial" charset="0"/>
              </a:rPr>
              <a:t>Introduction to Feedback Control</a:t>
            </a:r>
            <a:endParaRPr lang="en-US" altLang="zh-CN" sz="6000" dirty="0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3525"/>
            <a:ext cx="7772400" cy="114300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Arial" charset="0"/>
              </a:rPr>
              <a:t>Control of Traffic Lights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默认设计模板</vt:lpstr>
      <vt:lpstr>MODULE 1</vt:lpstr>
      <vt:lpstr>Control of Traffic Lights</vt:lpstr>
      <vt:lpstr>PowerPoint 演示文稿</vt:lpstr>
    </vt:vector>
  </TitlesOfParts>
  <Company>NCRE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NCRE</dc:creator>
  <cp:lastModifiedBy>Administrator</cp:lastModifiedBy>
  <cp:revision>19</cp:revision>
  <dcterms:created xsi:type="dcterms:W3CDTF">2001-11-24T14:19:56Z</dcterms:created>
  <dcterms:modified xsi:type="dcterms:W3CDTF">2020-06-28T02:44:32Z</dcterms:modified>
</cp:coreProperties>
</file>