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9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6"/>
    <a:srgbClr val="010101"/>
    <a:srgbClr val="FFFF00"/>
    <a:srgbClr val="CC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5" autoAdjust="0"/>
    <p:restoredTop sz="90929"/>
  </p:normalViewPr>
  <p:slideViewPr>
    <p:cSldViewPr>
      <p:cViewPr varScale="1">
        <p:scale>
          <a:sx n="82" d="100"/>
          <a:sy n="82" d="100"/>
        </p:scale>
        <p:origin x="8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8532B-E4B4-4196-95BE-1C8BF42C147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6F119-0776-4BA4-9D6E-74999D02A27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6178-AC76-4660-92E1-31EA4C77B49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F5FA-92A2-417F-B836-81493C326D6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0367C-44AC-4F54-84F9-4B92FA9761E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FC94D-70C3-4055-A499-BF7A8FC0AF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266C-0535-4EDA-B93E-36BBF8840A2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8947-6352-4655-BBE3-4D5BF8F900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E9AFF-1A3B-40EB-904C-EE86420BC9B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1872A-2821-48B8-B8E6-1717FD974E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A57C7-0391-4118-8FF9-D1EE0874BB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65AB12FA-1729-4728-A97C-F8D4A603A49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6000" y="2967335"/>
            <a:ext cx="7830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oubleWave1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altLang="zh-CN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 to Feedback Control</a:t>
            </a:r>
            <a:endParaRPr lang="zh-CN" alt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10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000" b="1" dirty="0">
                <a:solidFill>
                  <a:srgbClr val="0000E6"/>
                </a:solidFill>
                <a:latin typeface="Arial Black" pitchFamily="34" charset="0"/>
              </a:rPr>
              <a:t>Open-loop Control</a:t>
            </a:r>
            <a:endParaRPr lang="zh-CN" altLang="en-US" sz="4000" b="1" dirty="0">
              <a:solidFill>
                <a:srgbClr val="0000E6"/>
              </a:solidFill>
              <a:latin typeface="Arial Black" pitchFamily="34" charset="0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8" r="17938"/>
          <a:stretch>
            <a:fillRect/>
          </a:stretch>
        </p:blipFill>
        <p:spPr/>
      </p:pic>
      <p:sp>
        <p:nvSpPr>
          <p:cNvPr id="5" name="文本占位符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latin typeface="Arial" charset="0"/>
              </a:rPr>
              <a:t>Control of Traffic Lights</a:t>
            </a:r>
            <a:endParaRPr lang="en-US" altLang="zh-CN">
              <a:latin typeface="Arial" charset="0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422" y="1607848"/>
            <a:ext cx="1414155" cy="4510667"/>
          </a:xfrm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305" y="1915670"/>
            <a:ext cx="2450390" cy="3895022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127</TotalTime>
  <Words>10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Arial Black</vt:lpstr>
      <vt:lpstr>Franklin Gothic Book</vt:lpstr>
      <vt:lpstr>Franklin Gothic Medium</vt:lpstr>
      <vt:lpstr>Times New Roman</vt:lpstr>
      <vt:lpstr>Wingdings 2</vt:lpstr>
      <vt:lpstr>暗香扑面</vt:lpstr>
      <vt:lpstr>PowerPoint 演示文稿</vt:lpstr>
      <vt:lpstr>Open-loop Control</vt:lpstr>
      <vt:lpstr>Control of Traffic Lights</vt:lpstr>
    </vt:vector>
  </TitlesOfParts>
  <Company>NCRE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NCRE</dc:creator>
  <cp:lastModifiedBy>Administrator</cp:lastModifiedBy>
  <cp:revision>20</cp:revision>
  <dcterms:created xsi:type="dcterms:W3CDTF">2001-11-24T14:19:56Z</dcterms:created>
  <dcterms:modified xsi:type="dcterms:W3CDTF">2020-06-28T02:44:59Z</dcterms:modified>
</cp:coreProperties>
</file>