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16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87124B-EAC7-4D3F-A9DB-7F119FBFF8E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4297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4B47F9-2D37-4FC1-B55E-B2FC2952A55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9491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13C90A5-6F9D-4BB8-A926-A52276AADB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464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D6CAD5-645F-4593-A18E-33C13FFB4FA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109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D29C4F-C1F8-4F24-A201-2AD702C8300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7225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351439-9223-4B2A-AEAB-7001CFA662E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79165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591444-B1DD-4DEB-8527-C77EE15193F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792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E5F579-0EA0-4A30-BC6A-01633AD5DF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91136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F0B6EB-EEF8-471A-95FB-C203AF4FBD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2096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3BB7FB-4BE2-4B70-81DE-14B4AB9060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380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6F3C4D-E38A-485B-8B09-8B764A3829D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7918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08A6845-2049-4497-889A-769BAB57117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Step Response</a:t>
            </a:r>
            <a:r>
              <a:rPr lang="zh-CN" altLang="en-US" sz="4000" dirty="0"/>
              <a:t>（阶跃响应）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 </a:t>
            </a:r>
            <a:r>
              <a:rPr lang="en-US" altLang="zh-CN" dirty="0" err="1"/>
              <a:t>underdamped</a:t>
            </a:r>
            <a:r>
              <a:rPr lang="zh-CN" altLang="en-US" dirty="0"/>
              <a:t>（欠阻尼）</a:t>
            </a:r>
          </a:p>
          <a:p>
            <a:r>
              <a:rPr lang="zh-CN" altLang="en-US" dirty="0"/>
              <a:t> </a:t>
            </a:r>
            <a:r>
              <a:rPr lang="en-US" altLang="zh-CN" dirty="0"/>
              <a:t>critical damped</a:t>
            </a:r>
            <a:r>
              <a:rPr lang="zh-CN" altLang="en-US"/>
              <a:t>（临界阻尼）</a:t>
            </a:r>
          </a:p>
          <a:p>
            <a:r>
              <a:rPr lang="zh-CN" altLang="en-US" dirty="0"/>
              <a:t> </a:t>
            </a:r>
            <a:r>
              <a:rPr lang="en-US" altLang="zh-CN" dirty="0" err="1"/>
              <a:t>undamped</a:t>
            </a:r>
            <a:r>
              <a:rPr lang="en-US" altLang="zh-CN" dirty="0"/>
              <a:t> </a:t>
            </a:r>
            <a:r>
              <a:rPr lang="zh-CN" altLang="en-US" dirty="0"/>
              <a:t>（无阻尼）</a:t>
            </a:r>
          </a:p>
          <a:p>
            <a:r>
              <a:rPr lang="en-US" altLang="zh-CN" dirty="0" err="1"/>
              <a:t>overdamped</a:t>
            </a:r>
            <a:r>
              <a:rPr lang="en-US" altLang="zh-CN" dirty="0"/>
              <a:t> case</a:t>
            </a:r>
            <a:r>
              <a:rPr lang="zh-CN" altLang="en-US" dirty="0"/>
              <a:t>（过阻尼）</a:t>
            </a:r>
          </a:p>
          <a:p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Gearbox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 主题​​">
  <a:themeElements>
    <a:clrScheme name="Office 主题​​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主题​​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Office 主题​​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主题​​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主题​​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Office\Templates\演示文稿设计\整洁型模板.pot</Template>
  <TotalTime>19</TotalTime>
  <Words>28</Words>
  <Application>Microsoft Office PowerPoint</Application>
  <PresentationFormat>全屏显示(4:3)</PresentationFormat>
  <Paragraphs>6</Paragraphs>
  <Slides>2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4" baseType="lpstr">
      <vt:lpstr>Office 主题​​</vt:lpstr>
      <vt:lpstr>公式</vt:lpstr>
      <vt:lpstr>Step Response（阶跃响应）</vt:lpstr>
      <vt:lpstr>Gearbox </vt:lpstr>
    </vt:vector>
  </TitlesOfParts>
  <Company>BH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4</dc:title>
  <dc:creator>Zhang</dc:creator>
  <cp:lastModifiedBy>c</cp:lastModifiedBy>
  <cp:revision>4</cp:revision>
  <dcterms:created xsi:type="dcterms:W3CDTF">2001-11-24T14:30:53Z</dcterms:created>
  <dcterms:modified xsi:type="dcterms:W3CDTF">2013-06-05T08:37:57Z</dcterms:modified>
</cp:coreProperties>
</file>