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87124B-EAC7-4D3F-A9DB-7F119FBFF8E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47F9-2D37-4FC1-B55E-B2FC2952A55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90A5-6F9D-4BB8-A926-A52276AADB0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CAD5-645F-4593-A18E-33C13FFB4FA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29C4F-C1F8-4F24-A201-2AD702C8300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51439-9223-4B2A-AEAB-7001CFA662E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1444-B1DD-4DEB-8527-C77EE15193F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F579-0EA0-4A30-BC6A-01633AD5DFF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0B6EB-EEF8-471A-95FB-C203AF4FBD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B7FB-4BE2-4B70-81DE-14B4AB9060D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C4D-E38A-485B-8B09-8B764A3829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08A6845-2049-4497-889A-769BAB5711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55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Module </a:t>
            </a:r>
            <a:r>
              <a:rPr lang="en-US" altLang="zh-CN" sz="55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>
                <a:latin typeface="楷体" panose="02010609060101010101" pitchFamily="49" charset="-122"/>
              </a:rPr>
              <a:t>Second Order Systems</a:t>
            </a:r>
            <a:endParaRPr lang="zh-CN" altLang="en-US" sz="3300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underdamped</a:t>
            </a:r>
            <a:r>
              <a:rPr lang="zh-CN" altLang="en-US" dirty="0"/>
              <a:t>（欠阻尼）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critical damped</a:t>
            </a:r>
            <a:r>
              <a:rPr lang="zh-CN" altLang="en-US" dirty="0"/>
              <a:t>（临界阻尼）</a:t>
            </a:r>
          </a:p>
          <a:p>
            <a:r>
              <a:rPr lang="zh-CN" altLang="en-US" dirty="0"/>
              <a:t> </a:t>
            </a:r>
            <a:r>
              <a:rPr lang="en-US" altLang="zh-CN" dirty="0" err="1"/>
              <a:t>undamped</a:t>
            </a:r>
            <a:r>
              <a:rPr lang="en-US" altLang="zh-CN" dirty="0"/>
              <a:t> </a:t>
            </a:r>
            <a:r>
              <a:rPr lang="zh-CN" altLang="en-US" dirty="0"/>
              <a:t>（无阻尼）</a:t>
            </a:r>
          </a:p>
          <a:p>
            <a:r>
              <a:rPr lang="en-US" altLang="zh-CN" dirty="0" err="1"/>
              <a:t>overdamped</a:t>
            </a:r>
            <a:r>
              <a:rPr lang="en-US" altLang="zh-CN" dirty="0"/>
              <a:t> case</a:t>
            </a:r>
            <a:r>
              <a:rPr lang="zh-CN" altLang="en-US" dirty="0"/>
              <a:t>（过阻尼）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Step Response</a:t>
            </a:r>
            <a:r>
              <a:rPr lang="zh-CN" altLang="en-US" sz="4000" dirty="0"/>
              <a:t>（阶跃响应）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Gearbox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940045"/>
            <a:ext cx="3803650" cy="2476510"/>
          </a:xfrm>
        </p:spPr>
      </p:pic>
    </p:spTree>
    <p:extLst>
      <p:ext uri="{BB962C8B-B14F-4D97-AF65-F5344CB8AC3E}">
        <p14:creationId xmlns:p14="http://schemas.microsoft.com/office/powerpoint/2010/main" val="374285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32</TotalTime>
  <Words>33</Words>
  <Application>Microsoft Office PowerPoint</Application>
  <PresentationFormat>全屏显示(4:3)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精装书</vt:lpstr>
      <vt:lpstr>Module 4</vt:lpstr>
      <vt:lpstr>Step Response（阶跃响应）</vt:lpstr>
      <vt:lpstr>PowerPoint 演示文稿</vt:lpstr>
    </vt:vector>
  </TitlesOfParts>
  <Company>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Zhang</dc:creator>
  <cp:lastModifiedBy>未来教育</cp:lastModifiedBy>
  <cp:revision>7</cp:revision>
  <dcterms:created xsi:type="dcterms:W3CDTF">2001-11-24T14:30:53Z</dcterms:created>
  <dcterms:modified xsi:type="dcterms:W3CDTF">2014-04-08T00:23:15Z</dcterms:modified>
</cp:coreProperties>
</file>