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80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8AF935-95BA-4FE7-88F9-1C3E4A7FE1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857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EBE5EE-EE6D-4713-B966-9168A3C3AF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405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B5C23-139F-4B88-A6FB-4336B915445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9840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8777A-FA92-4A9E-8A35-F6E37D0C2D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11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C2EAC3-AFFF-4C3E-9B5C-73BEFD522F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263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141BAB-424B-4253-ADA4-3280FCF0D8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0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E9E33-9387-4DF5-9324-975D6B0A1A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95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AB2D7-5E59-4908-BB7A-CCA184864F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80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52A699-96B6-4ED5-ACC6-35A1DBD497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70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CA318-430F-415A-B8BD-920029E54E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993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A83F5B-94E1-4E31-9833-A733A331FA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26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374212E-88E6-4916-A003-60543AEE75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2051" name="Picture 3" descr="C:\My Documents\未标题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57400"/>
            <a:ext cx="7772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Times New Roman</vt:lpstr>
      <vt:lpstr>宋体</vt:lpstr>
      <vt:lpstr>Office 主题​​</vt:lpstr>
      <vt:lpstr>PowerPoint 演示文稿</vt:lpstr>
    </vt:vector>
  </TitlesOfParts>
  <Company>jc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CDZ</dc:creator>
  <cp:lastModifiedBy>liu</cp:lastModifiedBy>
  <cp:revision>2</cp:revision>
  <dcterms:created xsi:type="dcterms:W3CDTF">2001-12-24T00:53:42Z</dcterms:created>
  <dcterms:modified xsi:type="dcterms:W3CDTF">2013-05-08T11:34:42Z</dcterms:modified>
</cp:coreProperties>
</file>