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AF935-95BA-4FE7-88F9-1C3E4A7FE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5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BE5EE-EE6D-4713-B966-9168A3C3A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4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5C23-139F-4B88-A6FB-4336B91544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8777A-FA92-4A9E-8A35-F6E37D0C2D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11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2EAC3-AFFF-4C3E-9B5C-73BEFD522F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6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1BAB-424B-4253-ADA4-3280FCF0D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0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E9E33-9387-4DF5-9324-975D6B0A1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9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AB2D7-5E59-4908-BB7A-CCA184864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2A699-96B6-4ED5-ACC6-35A1DBD49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7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CA318-430F-415A-B8BD-920029E54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3F5B-94E1-4E31-9833-A733A331F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74212E-88E6-4916-A003-60543AEE75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8000" y="2952000"/>
            <a:ext cx="5493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DXF100地效飞机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03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5400" b="1" dirty="0">
                <a:solidFill>
                  <a:srgbClr val="FF0000"/>
                </a:solidFill>
                <a:ea typeface="黑体" panose="02010609060101010101" pitchFamily="49" charset="-122"/>
              </a:rPr>
              <a:t>中国的DXF100地效飞机</a:t>
            </a:r>
          </a:p>
        </p:txBody>
      </p:sp>
      <p:pic>
        <p:nvPicPr>
          <p:cNvPr id="2051" name="Picture 3" descr="C:\My Documents\未标题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7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DXF100</a:t>
            </a:r>
            <a:r>
              <a:rPr lang="zh-CN" altLang="zh-CN" dirty="0"/>
              <a:t>主要技术参数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可载乘客</a:t>
            </a:r>
            <a:r>
              <a:rPr lang="en-US" altLang="zh-CN" dirty="0"/>
              <a:t>15</a:t>
            </a:r>
            <a:r>
              <a:rPr lang="zh-CN" altLang="zh-CN" dirty="0"/>
              <a:t>人，装有两台</a:t>
            </a:r>
            <a:r>
              <a:rPr lang="en-US" altLang="zh-CN" dirty="0"/>
              <a:t>300</a:t>
            </a:r>
            <a:r>
              <a:rPr lang="zh-CN" altLang="zh-CN" dirty="0"/>
              <a:t>马力航空发动机。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9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中国的DXF100地效飞机</vt:lpstr>
      <vt:lpstr>DXF100主要技术参数</vt:lpstr>
    </vt:vector>
  </TitlesOfParts>
  <Company>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CDZ</dc:creator>
  <cp:lastModifiedBy>Administrator</cp:lastModifiedBy>
  <cp:revision>10</cp:revision>
  <dcterms:created xsi:type="dcterms:W3CDTF">2001-12-24T00:53:42Z</dcterms:created>
  <dcterms:modified xsi:type="dcterms:W3CDTF">2017-06-20T11:20:44Z</dcterms:modified>
</cp:coreProperties>
</file>