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0090F7-8F3A-471D-91AD-7BEE9DBE55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29A7C0-23FF-4B45-8F22-950C491A76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B91615-E440-4506-B2AC-F4C24277D5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7BD8D97-A008-4FFF-9077-DDF9D561A3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816D20-8479-4004-9ACD-5946073C8E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809C83-0FF3-49C5-943A-8CE39F4E2A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FB0E14-76C7-4206-91AB-7A1E5AE3D39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F7EB32-9C56-475C-AE83-ADBC3AE877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336D9E-61E4-4041-8B1E-541ADB10EC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957B0-1BEB-4568-A5AB-88580083EB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223BE187-E791-4771-978C-E9ECA08081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50CD50B-129E-4D55-8262-DBE9A8A766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E0101"/>
                </a:solidFill>
              </a:rPr>
              <a:t>NOKIA-3310</a:t>
            </a:r>
            <a:r>
              <a:rPr lang="zh-CN" altLang="en-US" b="1" dirty="0" smtClean="0">
                <a:solidFill>
                  <a:srgbClr val="FE0101"/>
                </a:solidFill>
              </a:rPr>
              <a:t>主要功能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“</a:t>
            </a:r>
            <a:r>
              <a:rPr lang="zh-CN" altLang="en-US" dirty="0" smtClean="0"/>
              <a:t>一下指”快键用户界面</a:t>
            </a:r>
          </a:p>
          <a:p>
            <a:pPr algn="l" eaLnBrk="1" hangingPunct="1"/>
            <a:r>
              <a:rPr lang="zh-CN" altLang="en-US" dirty="0" smtClean="0"/>
              <a:t>双频功能</a:t>
            </a:r>
          </a:p>
          <a:p>
            <a:pPr algn="l" eaLnBrk="1" hangingPunct="1"/>
            <a:r>
              <a:rPr lang="zh-CN" altLang="en-US" dirty="0" smtClean="0"/>
              <a:t>简洁及富于魅力的设计</a:t>
            </a:r>
          </a:p>
          <a:p>
            <a:pPr algn="l" eaLnBrk="1" hangingPunct="1"/>
            <a:r>
              <a:rPr lang="zh-CN" altLang="en-US" dirty="0" smtClean="0"/>
              <a:t>通话管理</a:t>
            </a:r>
          </a:p>
          <a:p>
            <a:pPr algn="l" eaLnBrk="1" hangingPunct="1"/>
            <a:r>
              <a:rPr lang="zh-CN" altLang="en-US" dirty="0" smtClean="0"/>
              <a:t>短信息聊天功能</a:t>
            </a:r>
          </a:p>
          <a:p>
            <a:pPr algn="l" eaLnBrk="1" hangingPunct="1"/>
            <a:r>
              <a:rPr lang="zh-CN" altLang="en-US" dirty="0" smtClean="0"/>
              <a:t>有趣的信息</a:t>
            </a:r>
          </a:p>
          <a:p>
            <a:pPr algn="l" eaLnBrk="1" hangingPunct="1"/>
            <a:r>
              <a:rPr lang="zh-CN" altLang="en-US" dirty="0" smtClean="0"/>
              <a:t>时间管理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18" y="1975465"/>
            <a:ext cx="2389839" cy="411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3)">
                                      <p:cBhvr>
                                        <p:cTn id="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NOKIA-3310</a:t>
            </a:r>
            <a:r>
              <a:rPr lang="zh-CN" altLang="en-US" b="1" smtClean="0">
                <a:solidFill>
                  <a:srgbClr val="FF0000"/>
                </a:solidFill>
              </a:rPr>
              <a:t>主要功能（续）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有趣的个性化功能</a:t>
            </a:r>
          </a:p>
          <a:p>
            <a:pPr eaLnBrk="1" hangingPunct="1"/>
            <a:r>
              <a:rPr lang="zh-CN" altLang="en-US" dirty="0" smtClean="0"/>
              <a:t>游戏</a:t>
            </a:r>
          </a:p>
          <a:p>
            <a:pPr eaLnBrk="1" hangingPunct="1"/>
            <a:r>
              <a:rPr lang="zh-CN" altLang="en-US" dirty="0" smtClean="0"/>
              <a:t>前后“随心换”彩壳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5900" b="1" dirty="0">
                <a:latin typeface="黑体" panose="02010609060101010101" pitchFamily="49" charset="-122"/>
                <a:ea typeface="黑体" panose="02010609060101010101" pitchFamily="49" charset="-122"/>
              </a:rPr>
              <a:t>公司联系方式</a:t>
            </a:r>
            <a:endParaRPr lang="zh-CN" altLang="en-US" sz="59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109275"/>
              </p:ext>
            </p:extLst>
          </p:nvPr>
        </p:nvGraphicFramePr>
        <p:xfrm>
          <a:off x="914400" y="1784350"/>
          <a:ext cx="7772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Ul.Vozdvizhenka</a:t>
                      </a:r>
                      <a:r>
                        <a:rPr lang="en-US" altLang="zh-CN" dirty="0" smtClean="0"/>
                        <a:t> 10125000,Moscow RUSSIA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+7495 795 0500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+7495 795 0509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中国分部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中国北京市崇文门外大街 </a:t>
                      </a:r>
                      <a:r>
                        <a:rPr lang="en-US" altLang="zh-CN" dirty="0" smtClean="0"/>
                        <a:t>9 </a:t>
                      </a:r>
                      <a:r>
                        <a:rPr lang="zh-CN" altLang="en-US" dirty="0" smtClean="0"/>
                        <a:t>号新世界中心，邮编：</a:t>
                      </a:r>
                      <a:r>
                        <a:rPr lang="en-US" altLang="zh-CN" dirty="0" smtClean="0"/>
                        <a:t>100062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8 610 670 84381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8 610 670 84398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387</TotalTime>
  <Words>86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穿越</vt:lpstr>
      <vt:lpstr>NOKIA-3310主要功能</vt:lpstr>
      <vt:lpstr>NOKIA-3310主要功能（续）</vt:lpstr>
      <vt:lpstr>公司联系方式</vt:lpstr>
    </vt:vector>
  </TitlesOfParts>
  <Company>NEEA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NOKIA-3310主要功能</dc:title>
  <dc:creator>duanby</dc:creator>
  <cp:lastModifiedBy>th</cp:lastModifiedBy>
  <cp:revision>23</cp:revision>
  <dcterms:created xsi:type="dcterms:W3CDTF">2001-10-25T02:20:41Z</dcterms:created>
  <dcterms:modified xsi:type="dcterms:W3CDTF">2013-12-23T12:24:40Z</dcterms:modified>
</cp:coreProperties>
</file>