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-52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4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E01C69-9D84-422A-92EE-AAFFB88C0D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27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4F9C77-D923-4D31-B401-6EACEE5187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20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19E6A-1D4E-446E-A599-24C10BC150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273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F20C6-004A-4B04-A2DF-715065B28A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742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0B10B5-38CC-474D-955E-4B557D566C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55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602443-4D22-46A1-AE27-6FA7530488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36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0DBDC9-0290-47AC-86A0-DB1FD847D9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777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605735-57CD-4603-85A1-2E9BE7D444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12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ECEBFB-5970-4197-9D02-1467922D87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809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2666EB-CDAA-418C-ACE5-4AAE8B655B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34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F2C79-97D0-41A9-833E-1F26196368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81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A2678C-4866-4B11-AE2E-E981EAD56DA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-52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领先同行业的技术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96000" y="3852000"/>
            <a:ext cx="648000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zh-CN" sz="5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Maxtor Storage for the world</a:t>
            </a:r>
            <a:endParaRPr lang="zh-CN" alt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0999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zh-CN" altLang="en-US" b="1" dirty="0"/>
              <a:t>速度和容量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突破</a:t>
            </a:r>
            <a:r>
              <a:rPr lang="en-US" altLang="zh-CN" dirty="0"/>
              <a:t>137GB</a:t>
            </a:r>
            <a:r>
              <a:rPr lang="zh-CN" altLang="en-US" dirty="0"/>
              <a:t>存储极限</a:t>
            </a:r>
          </a:p>
          <a:p>
            <a:pPr algn="just"/>
            <a:r>
              <a:rPr lang="en-US" altLang="zh-CN" dirty="0"/>
              <a:t>Ultra ATA133</a:t>
            </a:r>
            <a:r>
              <a:rPr lang="zh-CN" altLang="en-US" dirty="0"/>
              <a:t>：性能与</a:t>
            </a:r>
            <a:r>
              <a:rPr lang="en-US" altLang="zh-CN" dirty="0"/>
              <a:t>PCI</a:t>
            </a:r>
            <a:r>
              <a:rPr lang="zh-CN" altLang="en-US" dirty="0"/>
              <a:t>总线相匹配</a:t>
            </a:r>
          </a:p>
          <a:p>
            <a:pPr algn="just"/>
            <a:r>
              <a:rPr lang="en-US" altLang="zh-CN" dirty="0" err="1"/>
              <a:t>DualWave</a:t>
            </a:r>
            <a:r>
              <a:rPr lang="zh-CN" altLang="en-US" dirty="0"/>
              <a:t>（双处理器）</a:t>
            </a:r>
          </a:p>
          <a:p>
            <a:pPr algn="just"/>
            <a:r>
              <a:rPr lang="en-US" altLang="zh-CN" dirty="0" err="1"/>
              <a:t>MaxSafe</a:t>
            </a:r>
            <a:r>
              <a:rPr lang="zh-CN" altLang="en-US" dirty="0"/>
              <a:t>（数据保护）</a:t>
            </a:r>
          </a:p>
          <a:p>
            <a:pPr algn="just"/>
            <a:r>
              <a:rPr lang="en-US" altLang="zh-CN" dirty="0" err="1"/>
              <a:t>ShockBlock</a:t>
            </a:r>
            <a:r>
              <a:rPr lang="zh-CN" altLang="en-US" dirty="0"/>
              <a:t>（抗震技术）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个性化技术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/>
              <a:t>SilentStore</a:t>
            </a:r>
            <a:r>
              <a:rPr lang="zh-CN" altLang="en-US"/>
              <a:t>（静音技术）</a:t>
            </a:r>
          </a:p>
          <a:p>
            <a:pPr algn="just"/>
            <a:r>
              <a:rPr lang="en-US" altLang="zh-CN"/>
              <a:t>WriteVerify</a:t>
            </a:r>
            <a:r>
              <a:rPr lang="zh-CN" altLang="en-US"/>
              <a:t>（写校验）</a:t>
            </a:r>
          </a:p>
          <a:p>
            <a:pPr algn="just"/>
            <a:r>
              <a:rPr lang="zh-CN" altLang="en-US"/>
              <a:t>散热设计</a:t>
            </a:r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orient="vert"/>
          </p:nvPr>
        </p:nvSpPr>
        <p:spPr/>
        <p:txBody>
          <a:bodyPr/>
          <a:lstStyle/>
          <a:p>
            <a:r>
              <a:rPr lang="zh-CN" altLang="en-US" b="1" dirty="0"/>
              <a:t>产品服务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orient="vert" idx="1"/>
          </p:nvPr>
        </p:nvSpPr>
        <p:spPr/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zh-CN" altLang="en-US" dirty="0"/>
              <a:t>三年质保，全国联保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zh-CN" altLang="en-US" dirty="0"/>
              <a:t>一年包换，三年保修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zh-CN" altLang="en-US" dirty="0"/>
              <a:t>本地购买，异地保修</a:t>
            </a:r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-5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68</Words>
  <Application>Microsoft Office PowerPoint</Application>
  <PresentationFormat>全屏显示(4:3)</PresentationFormat>
  <Paragraphs>16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默认设计模板</vt:lpstr>
      <vt:lpstr>领先同行业的技术</vt:lpstr>
      <vt:lpstr> 速度和容量 </vt:lpstr>
      <vt:lpstr>个性化技术</vt:lpstr>
      <vt:lpstr>产品服务</vt:lpstr>
    </vt:vector>
  </TitlesOfParts>
  <Company>NEEA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Maxtor  Storage for the world</dc:title>
  <dc:creator>duanby</dc:creator>
  <cp:lastModifiedBy>Administrator</cp:lastModifiedBy>
  <cp:revision>17</cp:revision>
  <dcterms:created xsi:type="dcterms:W3CDTF">2001-10-25T06:46:41Z</dcterms:created>
  <dcterms:modified xsi:type="dcterms:W3CDTF">2019-05-07T06:07:51Z</dcterms:modified>
</cp:coreProperties>
</file>