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custShowLst>
    <p:custShow name="放映方案1" id="0">
      <p:sldLst>
        <p:sld r:id="rId2"/>
        <p:sld r:id="rId3"/>
        <p:sld r:id="rId5"/>
        <p:sld r:id="rId8"/>
      </p:sldLst>
    </p:custShow>
    <p:custShow name="放映方案2" id="1">
      <p:sldLst>
        <p:sld r:id="rId2"/>
        <p:sld r:id="rId3"/>
        <p:sld r:id="rId4"/>
        <p:sld r:id="rId6"/>
        <p:sld r:id="rId7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9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252D12-27D1-49F4-8FD9-6C210DD23EF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A9A3E99-9497-4BCE-84E0-8C1B767393B1}">
      <dgm:prSet phldrT="[文本]"/>
      <dgm:spPr/>
      <dgm:t>
        <a:bodyPr/>
        <a:lstStyle/>
        <a:p>
          <a:r>
            <a:rPr lang="zh-CN" b="1" dirty="0" smtClean="0"/>
            <a:t>新版图书创作流程示意</a:t>
          </a:r>
          <a:endParaRPr lang="zh-CN" altLang="en-US" dirty="0"/>
        </a:p>
      </dgm:t>
    </dgm:pt>
    <dgm:pt modelId="{420F13AA-919B-445B-8B5E-29BBC671134D}" type="parTrans" cxnId="{2D8599A4-1730-446D-9053-8DE2C7443EC2}">
      <dgm:prSet/>
      <dgm:spPr/>
      <dgm:t>
        <a:bodyPr/>
        <a:lstStyle/>
        <a:p>
          <a:endParaRPr lang="zh-CN" altLang="en-US"/>
        </a:p>
      </dgm:t>
    </dgm:pt>
    <dgm:pt modelId="{49CF9EE1-9A61-4C29-9E9C-104D370E4195}" type="sibTrans" cxnId="{2D8599A4-1730-446D-9053-8DE2C7443EC2}">
      <dgm:prSet/>
      <dgm:spPr/>
      <dgm:t>
        <a:bodyPr/>
        <a:lstStyle/>
        <a:p>
          <a:endParaRPr lang="zh-CN" altLang="en-US"/>
        </a:p>
      </dgm:t>
    </dgm:pt>
    <dgm:pt modelId="{0EB5E4A9-F0A8-46E0-B153-339C20683B7B}">
      <dgm:prSet phldrT="[文本]"/>
      <dgm:spPr/>
      <dgm:t>
        <a:bodyPr/>
        <a:lstStyle/>
        <a:p>
          <a:r>
            <a:rPr lang="zh-CN" b="1" dirty="0" smtClean="0"/>
            <a:t>编辑审校</a:t>
          </a:r>
          <a:endParaRPr lang="zh-CN" altLang="en-US" dirty="0"/>
        </a:p>
      </dgm:t>
    </dgm:pt>
    <dgm:pt modelId="{32C02CE4-F7C9-4CC8-B351-1A3B1F7855AF}" type="parTrans" cxnId="{32DE3F9E-566A-4AF3-A8C7-3D99DCAC12E0}">
      <dgm:prSet/>
      <dgm:spPr/>
      <dgm:t>
        <a:bodyPr/>
        <a:lstStyle/>
        <a:p>
          <a:endParaRPr lang="zh-CN" altLang="en-US"/>
        </a:p>
      </dgm:t>
    </dgm:pt>
    <dgm:pt modelId="{C6ED3957-6EE2-4FB4-877D-1E8845683430}" type="sibTrans" cxnId="{32DE3F9E-566A-4AF3-A8C7-3D99DCAC12E0}">
      <dgm:prSet/>
      <dgm:spPr/>
      <dgm:t>
        <a:bodyPr/>
        <a:lstStyle/>
        <a:p>
          <a:endParaRPr lang="zh-CN" altLang="en-US"/>
        </a:p>
      </dgm:t>
    </dgm:pt>
    <dgm:pt modelId="{FBCD8590-B555-46A6-BCE3-9C54D4A5722D}">
      <dgm:prSet phldrT="[文本]"/>
      <dgm:spPr/>
      <dgm:t>
        <a:bodyPr/>
        <a:lstStyle/>
        <a:p>
          <a:r>
            <a:rPr lang="zh-CN" b="1" dirty="0" smtClean="0"/>
            <a:t>排版印刷</a:t>
          </a:r>
          <a:endParaRPr lang="zh-CN" altLang="en-US" dirty="0"/>
        </a:p>
      </dgm:t>
    </dgm:pt>
    <dgm:pt modelId="{80470E5E-5808-49D3-9306-65DD6F61872C}" type="parTrans" cxnId="{6CAEA7BC-4FAB-42AC-963E-9E8C7593BD67}">
      <dgm:prSet/>
      <dgm:spPr/>
      <dgm:t>
        <a:bodyPr/>
        <a:lstStyle/>
        <a:p>
          <a:endParaRPr lang="zh-CN" altLang="en-US"/>
        </a:p>
      </dgm:t>
    </dgm:pt>
    <dgm:pt modelId="{183EEE23-7800-44DB-9D0F-756BC6F9F6B0}" type="sibTrans" cxnId="{6CAEA7BC-4FAB-42AC-963E-9E8C7593BD67}">
      <dgm:prSet/>
      <dgm:spPr/>
      <dgm:t>
        <a:bodyPr/>
        <a:lstStyle/>
        <a:p>
          <a:endParaRPr lang="zh-CN" altLang="en-US"/>
        </a:p>
      </dgm:t>
    </dgm:pt>
    <dgm:pt modelId="{E641501A-BDA5-4E7E-BAF5-8391A3162F09}">
      <dgm:prSet phldrT="[文本]"/>
      <dgm:spPr/>
      <dgm:t>
        <a:bodyPr/>
        <a:lstStyle/>
        <a:p>
          <a:r>
            <a:rPr lang="zh-CN" b="1" dirty="0" smtClean="0"/>
            <a:t>确定选题</a:t>
          </a:r>
          <a:endParaRPr lang="zh-CN" altLang="en-US" dirty="0"/>
        </a:p>
      </dgm:t>
    </dgm:pt>
    <dgm:pt modelId="{2A6FF892-9414-4332-AAA0-51AD28B4378D}" type="parTrans" cxnId="{12B50D79-CE7D-433E-9604-903888F2C798}">
      <dgm:prSet/>
      <dgm:spPr/>
      <dgm:t>
        <a:bodyPr/>
        <a:lstStyle/>
        <a:p>
          <a:endParaRPr lang="zh-CN" altLang="en-US"/>
        </a:p>
      </dgm:t>
    </dgm:pt>
    <dgm:pt modelId="{39479276-B484-4D0A-9A2B-6623CAA4ADC8}" type="sibTrans" cxnId="{12B50D79-CE7D-433E-9604-903888F2C798}">
      <dgm:prSet/>
      <dgm:spPr/>
      <dgm:t>
        <a:bodyPr/>
        <a:lstStyle/>
        <a:p>
          <a:endParaRPr lang="zh-CN" altLang="en-US"/>
        </a:p>
      </dgm:t>
    </dgm:pt>
    <dgm:pt modelId="{083E4C48-F56F-4D8D-8319-E5AA52F3C546}">
      <dgm:prSet/>
      <dgm:spPr/>
      <dgm:t>
        <a:bodyPr/>
        <a:lstStyle/>
        <a:p>
          <a:r>
            <a:rPr lang="zh-CN" b="1" dirty="0" smtClean="0"/>
            <a:t>图书编写</a:t>
          </a:r>
          <a:endParaRPr lang="zh-CN" altLang="en-US" dirty="0"/>
        </a:p>
      </dgm:t>
    </dgm:pt>
    <dgm:pt modelId="{99D5B4CB-2E7A-4823-B667-0606A830D305}" type="parTrans" cxnId="{D2A20025-5C16-4435-B5DA-145305C1B9EA}">
      <dgm:prSet/>
      <dgm:spPr/>
    </dgm:pt>
    <dgm:pt modelId="{F28F7E8F-3E9D-4EF1-9767-356F07C2D9F4}" type="sibTrans" cxnId="{D2A20025-5C16-4435-B5DA-145305C1B9EA}">
      <dgm:prSet/>
      <dgm:spPr/>
    </dgm:pt>
    <dgm:pt modelId="{761C4864-B11A-4444-A692-F7FD2741573D}">
      <dgm:prSet/>
      <dgm:spPr/>
      <dgm:t>
        <a:bodyPr/>
        <a:lstStyle/>
        <a:p>
          <a:r>
            <a:rPr lang="zh-CN" b="1" dirty="0" smtClean="0"/>
            <a:t>上市发行</a:t>
          </a:r>
          <a:endParaRPr lang="zh-CN" altLang="en-US" dirty="0"/>
        </a:p>
      </dgm:t>
    </dgm:pt>
    <dgm:pt modelId="{DA8B4097-F48B-4ABC-A498-7EE9FCA7D76C}" type="parTrans" cxnId="{FCA58C47-E077-42D9-BF29-AAF9DA600070}">
      <dgm:prSet/>
      <dgm:spPr/>
    </dgm:pt>
    <dgm:pt modelId="{4420330E-DFAA-40B1-B8B2-5878B63045F8}" type="sibTrans" cxnId="{FCA58C47-E077-42D9-BF29-AAF9DA600070}">
      <dgm:prSet/>
      <dgm:spPr/>
    </dgm:pt>
    <dgm:pt modelId="{E6CBDDD8-5EFF-4D25-BF87-960691824B52}">
      <dgm:prSet/>
      <dgm:spPr/>
      <dgm:t>
        <a:bodyPr/>
        <a:lstStyle/>
        <a:p>
          <a:r>
            <a:rPr lang="zh-CN" b="1" smtClean="0"/>
            <a:t>选定作者</a:t>
          </a:r>
          <a:endParaRPr lang="zh-CN" b="1"/>
        </a:p>
      </dgm:t>
    </dgm:pt>
    <dgm:pt modelId="{B3794ED0-F3D7-41C1-A413-444D42149238}" type="parTrans" cxnId="{219D50ED-C90A-4CFF-B85A-2A7B44697F85}">
      <dgm:prSet/>
      <dgm:spPr/>
      <dgm:t>
        <a:bodyPr/>
        <a:lstStyle/>
        <a:p>
          <a:endParaRPr lang="zh-CN" altLang="en-US"/>
        </a:p>
      </dgm:t>
    </dgm:pt>
    <dgm:pt modelId="{4F70446A-65FB-48DE-866A-29FDBC8B7989}" type="sibTrans" cxnId="{219D50ED-C90A-4CFF-B85A-2A7B44697F85}">
      <dgm:prSet/>
      <dgm:spPr/>
      <dgm:t>
        <a:bodyPr/>
        <a:lstStyle/>
        <a:p>
          <a:endParaRPr lang="zh-CN" altLang="en-US"/>
        </a:p>
      </dgm:t>
    </dgm:pt>
    <dgm:pt modelId="{1411434E-979E-4D7A-88FE-31BDF862F83A}">
      <dgm:prSet/>
      <dgm:spPr/>
      <dgm:t>
        <a:bodyPr/>
        <a:lstStyle/>
        <a:p>
          <a:r>
            <a:rPr lang="zh-CN" b="1" smtClean="0"/>
            <a:t>选题沟通</a:t>
          </a:r>
          <a:endParaRPr lang="zh-CN" b="1"/>
        </a:p>
      </dgm:t>
    </dgm:pt>
    <dgm:pt modelId="{DF7A4251-DCF4-4FD0-B0EE-FFA4EAA566A2}" type="parTrans" cxnId="{AF586ABA-17F9-48D9-887D-D328EB168757}">
      <dgm:prSet/>
      <dgm:spPr/>
      <dgm:t>
        <a:bodyPr/>
        <a:lstStyle/>
        <a:p>
          <a:endParaRPr lang="zh-CN" altLang="en-US"/>
        </a:p>
      </dgm:t>
    </dgm:pt>
    <dgm:pt modelId="{06EA54DD-2A88-4A55-AA57-0A01296727C9}" type="sibTrans" cxnId="{AF586ABA-17F9-48D9-887D-D328EB168757}">
      <dgm:prSet/>
      <dgm:spPr/>
      <dgm:t>
        <a:bodyPr/>
        <a:lstStyle/>
        <a:p>
          <a:endParaRPr lang="zh-CN" altLang="en-US"/>
        </a:p>
      </dgm:t>
    </dgm:pt>
    <dgm:pt modelId="{219F1615-9506-489F-9997-2400EBAD5B29}" type="pres">
      <dgm:prSet presAssocID="{38252D12-27D1-49F4-8FD9-6C210DD23EF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ADC707AD-27F5-4F43-8BCA-CFDFC43C85CC}" type="pres">
      <dgm:prSet presAssocID="{AA9A3E99-9497-4BCE-84E0-8C1B767393B1}" presName="hierRoot1" presStyleCnt="0">
        <dgm:presLayoutVars>
          <dgm:hierBranch val="init"/>
        </dgm:presLayoutVars>
      </dgm:prSet>
      <dgm:spPr/>
    </dgm:pt>
    <dgm:pt modelId="{E1602159-2A5F-4784-A34F-117065C9D1F8}" type="pres">
      <dgm:prSet presAssocID="{AA9A3E99-9497-4BCE-84E0-8C1B767393B1}" presName="rootComposite1" presStyleCnt="0"/>
      <dgm:spPr/>
    </dgm:pt>
    <dgm:pt modelId="{CF260AC8-4642-483E-B69E-B689FA44E882}" type="pres">
      <dgm:prSet presAssocID="{AA9A3E99-9497-4BCE-84E0-8C1B767393B1}" presName="rootText1" presStyleLbl="node0" presStyleIdx="0" presStyleCnt="1" custScaleX="2342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24C72D-749E-49D7-B4CE-3F697FA4CEAA}" type="pres">
      <dgm:prSet presAssocID="{AA9A3E99-9497-4BCE-84E0-8C1B767393B1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8BDB0049-445E-48E2-9C72-B07534123361}" type="pres">
      <dgm:prSet presAssocID="{AA9A3E99-9497-4BCE-84E0-8C1B767393B1}" presName="hierChild2" presStyleCnt="0"/>
      <dgm:spPr/>
    </dgm:pt>
    <dgm:pt modelId="{13E688D0-D663-47C2-B52A-09E2F8B82672}" type="pres">
      <dgm:prSet presAssocID="{DA8B4097-F48B-4ABC-A498-7EE9FCA7D76C}" presName="Name37" presStyleLbl="parChTrans1D2" presStyleIdx="0" presStyleCnt="5"/>
      <dgm:spPr/>
    </dgm:pt>
    <dgm:pt modelId="{33D01C85-55D8-4D3C-B54D-F0FFF013D726}" type="pres">
      <dgm:prSet presAssocID="{761C4864-B11A-4444-A692-F7FD2741573D}" presName="hierRoot2" presStyleCnt="0">
        <dgm:presLayoutVars>
          <dgm:hierBranch val="init"/>
        </dgm:presLayoutVars>
      </dgm:prSet>
      <dgm:spPr/>
    </dgm:pt>
    <dgm:pt modelId="{7AB7DA21-39F0-403F-9558-92234593649B}" type="pres">
      <dgm:prSet presAssocID="{761C4864-B11A-4444-A692-F7FD2741573D}" presName="rootComposite" presStyleCnt="0"/>
      <dgm:spPr/>
    </dgm:pt>
    <dgm:pt modelId="{95249906-1215-4F0B-B657-F9FCA07A20F7}" type="pres">
      <dgm:prSet presAssocID="{761C4864-B11A-4444-A692-F7FD2741573D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0B54E99-4A47-4F5C-948A-A16F4273FB96}" type="pres">
      <dgm:prSet presAssocID="{761C4864-B11A-4444-A692-F7FD2741573D}" presName="rootConnector" presStyleLbl="node2" presStyleIdx="0" presStyleCnt="5"/>
      <dgm:spPr/>
      <dgm:t>
        <a:bodyPr/>
        <a:lstStyle/>
        <a:p>
          <a:endParaRPr lang="zh-CN" altLang="en-US"/>
        </a:p>
      </dgm:t>
    </dgm:pt>
    <dgm:pt modelId="{7E251310-52AB-490F-96BF-BBAD7FD265E3}" type="pres">
      <dgm:prSet presAssocID="{761C4864-B11A-4444-A692-F7FD2741573D}" presName="hierChild4" presStyleCnt="0"/>
      <dgm:spPr/>
    </dgm:pt>
    <dgm:pt modelId="{3B5934E9-84BD-4BCF-B7B7-694258CAA81D}" type="pres">
      <dgm:prSet presAssocID="{761C4864-B11A-4444-A692-F7FD2741573D}" presName="hierChild5" presStyleCnt="0"/>
      <dgm:spPr/>
    </dgm:pt>
    <dgm:pt modelId="{7A6B69BD-0C50-4754-B482-96E496B70F01}" type="pres">
      <dgm:prSet presAssocID="{99D5B4CB-2E7A-4823-B667-0606A830D305}" presName="Name37" presStyleLbl="parChTrans1D2" presStyleIdx="1" presStyleCnt="5"/>
      <dgm:spPr/>
    </dgm:pt>
    <dgm:pt modelId="{57773718-140B-4093-AB8D-AE706EFAB975}" type="pres">
      <dgm:prSet presAssocID="{083E4C48-F56F-4D8D-8319-E5AA52F3C546}" presName="hierRoot2" presStyleCnt="0">
        <dgm:presLayoutVars>
          <dgm:hierBranch val="init"/>
        </dgm:presLayoutVars>
      </dgm:prSet>
      <dgm:spPr/>
    </dgm:pt>
    <dgm:pt modelId="{825B87F1-883D-4825-80C5-C4BB4A61D48A}" type="pres">
      <dgm:prSet presAssocID="{083E4C48-F56F-4D8D-8319-E5AA52F3C546}" presName="rootComposite" presStyleCnt="0"/>
      <dgm:spPr/>
    </dgm:pt>
    <dgm:pt modelId="{7C374B3D-1301-4477-9C3E-FE5D16FFE9D9}" type="pres">
      <dgm:prSet presAssocID="{083E4C48-F56F-4D8D-8319-E5AA52F3C546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FE1FCD1-8AFB-44E1-8186-847029084D20}" type="pres">
      <dgm:prSet presAssocID="{083E4C48-F56F-4D8D-8319-E5AA52F3C546}" presName="rootConnector" presStyleLbl="node2" presStyleIdx="1" presStyleCnt="5"/>
      <dgm:spPr/>
      <dgm:t>
        <a:bodyPr/>
        <a:lstStyle/>
        <a:p>
          <a:endParaRPr lang="zh-CN" altLang="en-US"/>
        </a:p>
      </dgm:t>
    </dgm:pt>
    <dgm:pt modelId="{1061BFFB-B5ED-4015-9C06-FF85C11B2A71}" type="pres">
      <dgm:prSet presAssocID="{083E4C48-F56F-4D8D-8319-E5AA52F3C546}" presName="hierChild4" presStyleCnt="0"/>
      <dgm:spPr/>
    </dgm:pt>
    <dgm:pt modelId="{653FA3BC-A96A-46DA-8E80-83004F1C97FA}" type="pres">
      <dgm:prSet presAssocID="{083E4C48-F56F-4D8D-8319-E5AA52F3C546}" presName="hierChild5" presStyleCnt="0"/>
      <dgm:spPr/>
    </dgm:pt>
    <dgm:pt modelId="{20B0A4D9-7D0D-4705-BFCA-36D18B4BF0DE}" type="pres">
      <dgm:prSet presAssocID="{32C02CE4-F7C9-4CC8-B351-1A3B1F7855AF}" presName="Name37" presStyleLbl="parChTrans1D2" presStyleIdx="2" presStyleCnt="5"/>
      <dgm:spPr/>
      <dgm:t>
        <a:bodyPr/>
        <a:lstStyle/>
        <a:p>
          <a:endParaRPr lang="zh-CN" altLang="en-US"/>
        </a:p>
      </dgm:t>
    </dgm:pt>
    <dgm:pt modelId="{46C43586-A96B-4BE4-9A47-7036E9CB848E}" type="pres">
      <dgm:prSet presAssocID="{0EB5E4A9-F0A8-46E0-B153-339C20683B7B}" presName="hierRoot2" presStyleCnt="0">
        <dgm:presLayoutVars>
          <dgm:hierBranch val="init"/>
        </dgm:presLayoutVars>
      </dgm:prSet>
      <dgm:spPr/>
    </dgm:pt>
    <dgm:pt modelId="{AEB7635E-C990-4171-8856-EC0AA5422E41}" type="pres">
      <dgm:prSet presAssocID="{0EB5E4A9-F0A8-46E0-B153-339C20683B7B}" presName="rootComposite" presStyleCnt="0"/>
      <dgm:spPr/>
    </dgm:pt>
    <dgm:pt modelId="{01B5A3BB-B555-4867-91A4-3FBEABBB79B5}" type="pres">
      <dgm:prSet presAssocID="{0EB5E4A9-F0A8-46E0-B153-339C20683B7B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2E278AC-CCDB-4CDD-990F-4AF0B245F086}" type="pres">
      <dgm:prSet presAssocID="{0EB5E4A9-F0A8-46E0-B153-339C20683B7B}" presName="rootConnector" presStyleLbl="node2" presStyleIdx="2" presStyleCnt="5"/>
      <dgm:spPr/>
      <dgm:t>
        <a:bodyPr/>
        <a:lstStyle/>
        <a:p>
          <a:endParaRPr lang="zh-CN" altLang="en-US"/>
        </a:p>
      </dgm:t>
    </dgm:pt>
    <dgm:pt modelId="{DDC913E3-EBEE-4C2F-9F81-E28EE4765392}" type="pres">
      <dgm:prSet presAssocID="{0EB5E4A9-F0A8-46E0-B153-339C20683B7B}" presName="hierChild4" presStyleCnt="0"/>
      <dgm:spPr/>
    </dgm:pt>
    <dgm:pt modelId="{CC0C672D-39B6-429D-A7DF-B75CE10796EE}" type="pres">
      <dgm:prSet presAssocID="{0EB5E4A9-F0A8-46E0-B153-339C20683B7B}" presName="hierChild5" presStyleCnt="0"/>
      <dgm:spPr/>
    </dgm:pt>
    <dgm:pt modelId="{8D772FC1-5E84-4C1B-BD1F-2F6062412814}" type="pres">
      <dgm:prSet presAssocID="{80470E5E-5808-49D3-9306-65DD6F61872C}" presName="Name37" presStyleLbl="parChTrans1D2" presStyleIdx="3" presStyleCnt="5"/>
      <dgm:spPr/>
      <dgm:t>
        <a:bodyPr/>
        <a:lstStyle/>
        <a:p>
          <a:endParaRPr lang="zh-CN" altLang="en-US"/>
        </a:p>
      </dgm:t>
    </dgm:pt>
    <dgm:pt modelId="{14899F04-F610-4A6C-88B5-F8B1A4487D20}" type="pres">
      <dgm:prSet presAssocID="{FBCD8590-B555-46A6-BCE3-9C54D4A5722D}" presName="hierRoot2" presStyleCnt="0">
        <dgm:presLayoutVars>
          <dgm:hierBranch val="init"/>
        </dgm:presLayoutVars>
      </dgm:prSet>
      <dgm:spPr/>
    </dgm:pt>
    <dgm:pt modelId="{37E13D2F-AAA4-48B7-81A5-A00EBD9A826E}" type="pres">
      <dgm:prSet presAssocID="{FBCD8590-B555-46A6-BCE3-9C54D4A5722D}" presName="rootComposite" presStyleCnt="0"/>
      <dgm:spPr/>
    </dgm:pt>
    <dgm:pt modelId="{C36F5EC0-D945-4292-ADE9-0946BE06DA1E}" type="pres">
      <dgm:prSet presAssocID="{FBCD8590-B555-46A6-BCE3-9C54D4A5722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93C9A2F-7C7C-482D-B069-396959A01D18}" type="pres">
      <dgm:prSet presAssocID="{FBCD8590-B555-46A6-BCE3-9C54D4A5722D}" presName="rootConnector" presStyleLbl="node2" presStyleIdx="3" presStyleCnt="5"/>
      <dgm:spPr/>
      <dgm:t>
        <a:bodyPr/>
        <a:lstStyle/>
        <a:p>
          <a:endParaRPr lang="zh-CN" altLang="en-US"/>
        </a:p>
      </dgm:t>
    </dgm:pt>
    <dgm:pt modelId="{1A0E0A35-84B0-44F0-9517-0505CE946498}" type="pres">
      <dgm:prSet presAssocID="{FBCD8590-B555-46A6-BCE3-9C54D4A5722D}" presName="hierChild4" presStyleCnt="0"/>
      <dgm:spPr/>
    </dgm:pt>
    <dgm:pt modelId="{B833AB64-0A72-4560-8D42-FE98E0E9260A}" type="pres">
      <dgm:prSet presAssocID="{FBCD8590-B555-46A6-BCE3-9C54D4A5722D}" presName="hierChild5" presStyleCnt="0"/>
      <dgm:spPr/>
    </dgm:pt>
    <dgm:pt modelId="{08EA0508-8BAD-4B36-A1E3-D2D723975BB0}" type="pres">
      <dgm:prSet presAssocID="{2A6FF892-9414-4332-AAA0-51AD28B4378D}" presName="Name37" presStyleLbl="parChTrans1D2" presStyleIdx="4" presStyleCnt="5"/>
      <dgm:spPr/>
      <dgm:t>
        <a:bodyPr/>
        <a:lstStyle/>
        <a:p>
          <a:endParaRPr lang="zh-CN" altLang="en-US"/>
        </a:p>
      </dgm:t>
    </dgm:pt>
    <dgm:pt modelId="{703B8DAD-9D33-4737-A498-C7D0FF2BDF64}" type="pres">
      <dgm:prSet presAssocID="{E641501A-BDA5-4E7E-BAF5-8391A3162F09}" presName="hierRoot2" presStyleCnt="0">
        <dgm:presLayoutVars>
          <dgm:hierBranch val="init"/>
        </dgm:presLayoutVars>
      </dgm:prSet>
      <dgm:spPr/>
    </dgm:pt>
    <dgm:pt modelId="{184F1D62-2B8B-4893-BD1C-92EBEE8C8908}" type="pres">
      <dgm:prSet presAssocID="{E641501A-BDA5-4E7E-BAF5-8391A3162F09}" presName="rootComposite" presStyleCnt="0"/>
      <dgm:spPr/>
    </dgm:pt>
    <dgm:pt modelId="{A7BF2327-B4DF-4296-9084-618E2FFFCF80}" type="pres">
      <dgm:prSet presAssocID="{E641501A-BDA5-4E7E-BAF5-8391A3162F09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BF9073-41BF-4AAC-BB21-D4B402FE92C0}" type="pres">
      <dgm:prSet presAssocID="{E641501A-BDA5-4E7E-BAF5-8391A3162F09}" presName="rootConnector" presStyleLbl="node2" presStyleIdx="4" presStyleCnt="5"/>
      <dgm:spPr/>
      <dgm:t>
        <a:bodyPr/>
        <a:lstStyle/>
        <a:p>
          <a:endParaRPr lang="zh-CN" altLang="en-US"/>
        </a:p>
      </dgm:t>
    </dgm:pt>
    <dgm:pt modelId="{2DDAA82C-C5E3-4E47-90C4-DAC88202EF48}" type="pres">
      <dgm:prSet presAssocID="{E641501A-BDA5-4E7E-BAF5-8391A3162F09}" presName="hierChild4" presStyleCnt="0"/>
      <dgm:spPr/>
    </dgm:pt>
    <dgm:pt modelId="{F22C7841-2AD7-47EB-B246-30F59290508B}" type="pres">
      <dgm:prSet presAssocID="{B3794ED0-F3D7-41C1-A413-444D42149238}" presName="Name37" presStyleLbl="parChTrans1D3" presStyleIdx="0" presStyleCnt="2"/>
      <dgm:spPr/>
      <dgm:t>
        <a:bodyPr/>
        <a:lstStyle/>
        <a:p>
          <a:endParaRPr lang="zh-CN" altLang="en-US"/>
        </a:p>
      </dgm:t>
    </dgm:pt>
    <dgm:pt modelId="{46EC8FB1-5243-4CC5-9463-6FA0D385257A}" type="pres">
      <dgm:prSet presAssocID="{E6CBDDD8-5EFF-4D25-BF87-960691824B52}" presName="hierRoot2" presStyleCnt="0">
        <dgm:presLayoutVars>
          <dgm:hierBranch val="init"/>
        </dgm:presLayoutVars>
      </dgm:prSet>
      <dgm:spPr/>
    </dgm:pt>
    <dgm:pt modelId="{21B60292-EC56-4FDD-884F-72AA0369C7DE}" type="pres">
      <dgm:prSet presAssocID="{E6CBDDD8-5EFF-4D25-BF87-960691824B52}" presName="rootComposite" presStyleCnt="0"/>
      <dgm:spPr/>
    </dgm:pt>
    <dgm:pt modelId="{49763CC1-E44D-4EB9-B233-8CDA72F66425}" type="pres">
      <dgm:prSet presAssocID="{E6CBDDD8-5EFF-4D25-BF87-960691824B52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E1618D-31CB-4273-98BB-4F2556A54B0E}" type="pres">
      <dgm:prSet presAssocID="{E6CBDDD8-5EFF-4D25-BF87-960691824B52}" presName="rootConnector" presStyleLbl="node3" presStyleIdx="0" presStyleCnt="2"/>
      <dgm:spPr/>
      <dgm:t>
        <a:bodyPr/>
        <a:lstStyle/>
        <a:p>
          <a:endParaRPr lang="zh-CN" altLang="en-US"/>
        </a:p>
      </dgm:t>
    </dgm:pt>
    <dgm:pt modelId="{F15C8680-317A-48B8-B3A0-CBC9F1DE0112}" type="pres">
      <dgm:prSet presAssocID="{E6CBDDD8-5EFF-4D25-BF87-960691824B52}" presName="hierChild4" presStyleCnt="0"/>
      <dgm:spPr/>
    </dgm:pt>
    <dgm:pt modelId="{B3D045C1-F382-43F6-8AC5-D25F417BBA16}" type="pres">
      <dgm:prSet presAssocID="{E6CBDDD8-5EFF-4D25-BF87-960691824B52}" presName="hierChild5" presStyleCnt="0"/>
      <dgm:spPr/>
    </dgm:pt>
    <dgm:pt modelId="{CD4B99A1-7221-466E-B623-678BE80FED40}" type="pres">
      <dgm:prSet presAssocID="{DF7A4251-DCF4-4FD0-B0EE-FFA4EAA566A2}" presName="Name37" presStyleLbl="parChTrans1D3" presStyleIdx="1" presStyleCnt="2"/>
      <dgm:spPr/>
      <dgm:t>
        <a:bodyPr/>
        <a:lstStyle/>
        <a:p>
          <a:endParaRPr lang="zh-CN" altLang="en-US"/>
        </a:p>
      </dgm:t>
    </dgm:pt>
    <dgm:pt modelId="{D0406C99-AA60-483E-A772-FFFB5C9DB827}" type="pres">
      <dgm:prSet presAssocID="{1411434E-979E-4D7A-88FE-31BDF862F83A}" presName="hierRoot2" presStyleCnt="0">
        <dgm:presLayoutVars>
          <dgm:hierBranch val="init"/>
        </dgm:presLayoutVars>
      </dgm:prSet>
      <dgm:spPr/>
    </dgm:pt>
    <dgm:pt modelId="{9E082FE2-0951-4508-8F24-1A1590AF62AE}" type="pres">
      <dgm:prSet presAssocID="{1411434E-979E-4D7A-88FE-31BDF862F83A}" presName="rootComposite" presStyleCnt="0"/>
      <dgm:spPr/>
    </dgm:pt>
    <dgm:pt modelId="{4B338144-F421-4C2E-8718-3F52531AC468}" type="pres">
      <dgm:prSet presAssocID="{1411434E-979E-4D7A-88FE-31BDF862F83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73CAFB-A8A0-4F28-AF80-169367BF3D92}" type="pres">
      <dgm:prSet presAssocID="{1411434E-979E-4D7A-88FE-31BDF862F83A}" presName="rootConnector" presStyleLbl="node3" presStyleIdx="1" presStyleCnt="2"/>
      <dgm:spPr/>
      <dgm:t>
        <a:bodyPr/>
        <a:lstStyle/>
        <a:p>
          <a:endParaRPr lang="zh-CN" altLang="en-US"/>
        </a:p>
      </dgm:t>
    </dgm:pt>
    <dgm:pt modelId="{49B4E77D-B707-4FC3-8F48-DD2E121F6A71}" type="pres">
      <dgm:prSet presAssocID="{1411434E-979E-4D7A-88FE-31BDF862F83A}" presName="hierChild4" presStyleCnt="0"/>
      <dgm:spPr/>
    </dgm:pt>
    <dgm:pt modelId="{E8F06695-E9BF-4DCB-BF93-AD7350ED7EAE}" type="pres">
      <dgm:prSet presAssocID="{1411434E-979E-4D7A-88FE-31BDF862F83A}" presName="hierChild5" presStyleCnt="0"/>
      <dgm:spPr/>
    </dgm:pt>
    <dgm:pt modelId="{61F1EB43-3C84-479A-8FB1-5E05A427EE9A}" type="pres">
      <dgm:prSet presAssocID="{E641501A-BDA5-4E7E-BAF5-8391A3162F09}" presName="hierChild5" presStyleCnt="0"/>
      <dgm:spPr/>
    </dgm:pt>
    <dgm:pt modelId="{BD0F731B-C772-4BBE-9DA7-A3502C6F54E1}" type="pres">
      <dgm:prSet presAssocID="{AA9A3E99-9497-4BCE-84E0-8C1B767393B1}" presName="hierChild3" presStyleCnt="0"/>
      <dgm:spPr/>
    </dgm:pt>
  </dgm:ptLst>
  <dgm:cxnLst>
    <dgm:cxn modelId="{C62A26F7-5694-430E-A818-BA269A40C715}" type="presOf" srcId="{AA9A3E99-9497-4BCE-84E0-8C1B767393B1}" destId="{6B24C72D-749E-49D7-B4CE-3F697FA4CEAA}" srcOrd="1" destOrd="0" presId="urn:microsoft.com/office/officeart/2005/8/layout/orgChart1"/>
    <dgm:cxn modelId="{9E433E16-AC21-438A-9D86-A41D0DD05A7F}" type="presOf" srcId="{083E4C48-F56F-4D8D-8319-E5AA52F3C546}" destId="{7C374B3D-1301-4477-9C3E-FE5D16FFE9D9}" srcOrd="0" destOrd="0" presId="urn:microsoft.com/office/officeart/2005/8/layout/orgChart1"/>
    <dgm:cxn modelId="{AF586ABA-17F9-48D9-887D-D328EB168757}" srcId="{E641501A-BDA5-4E7E-BAF5-8391A3162F09}" destId="{1411434E-979E-4D7A-88FE-31BDF862F83A}" srcOrd="1" destOrd="0" parTransId="{DF7A4251-DCF4-4FD0-B0EE-FFA4EAA566A2}" sibTransId="{06EA54DD-2A88-4A55-AA57-0A01296727C9}"/>
    <dgm:cxn modelId="{06958F0A-1522-4930-A205-CC833B192CBC}" type="presOf" srcId="{DF7A4251-DCF4-4FD0-B0EE-FFA4EAA566A2}" destId="{CD4B99A1-7221-466E-B623-678BE80FED40}" srcOrd="0" destOrd="0" presId="urn:microsoft.com/office/officeart/2005/8/layout/orgChart1"/>
    <dgm:cxn modelId="{DD1C594F-4713-4782-BC15-6F266611616E}" type="presOf" srcId="{DA8B4097-F48B-4ABC-A498-7EE9FCA7D76C}" destId="{13E688D0-D663-47C2-B52A-09E2F8B82672}" srcOrd="0" destOrd="0" presId="urn:microsoft.com/office/officeart/2005/8/layout/orgChart1"/>
    <dgm:cxn modelId="{36A9ED58-68C3-45A7-9D63-3EA4615DD07F}" type="presOf" srcId="{1411434E-979E-4D7A-88FE-31BDF862F83A}" destId="{4B338144-F421-4C2E-8718-3F52531AC468}" srcOrd="0" destOrd="0" presId="urn:microsoft.com/office/officeart/2005/8/layout/orgChart1"/>
    <dgm:cxn modelId="{C31A255D-A401-4B0D-9DBB-1F9817AA5306}" type="presOf" srcId="{AA9A3E99-9497-4BCE-84E0-8C1B767393B1}" destId="{CF260AC8-4642-483E-B69E-B689FA44E882}" srcOrd="0" destOrd="0" presId="urn:microsoft.com/office/officeart/2005/8/layout/orgChart1"/>
    <dgm:cxn modelId="{734B1371-9DEC-465B-AC26-4D1FEFC27F38}" type="presOf" srcId="{0EB5E4A9-F0A8-46E0-B153-339C20683B7B}" destId="{32E278AC-CCDB-4CDD-990F-4AF0B245F086}" srcOrd="1" destOrd="0" presId="urn:microsoft.com/office/officeart/2005/8/layout/orgChart1"/>
    <dgm:cxn modelId="{73DED2B2-8713-4C91-AC7A-944933FDDE83}" type="presOf" srcId="{80470E5E-5808-49D3-9306-65DD6F61872C}" destId="{8D772FC1-5E84-4C1B-BD1F-2F6062412814}" srcOrd="0" destOrd="0" presId="urn:microsoft.com/office/officeart/2005/8/layout/orgChart1"/>
    <dgm:cxn modelId="{492AD081-1CE7-4A60-95AA-FB3796295783}" type="presOf" srcId="{99D5B4CB-2E7A-4823-B667-0606A830D305}" destId="{7A6B69BD-0C50-4754-B482-96E496B70F01}" srcOrd="0" destOrd="0" presId="urn:microsoft.com/office/officeart/2005/8/layout/orgChart1"/>
    <dgm:cxn modelId="{6CAEA7BC-4FAB-42AC-963E-9E8C7593BD67}" srcId="{AA9A3E99-9497-4BCE-84E0-8C1B767393B1}" destId="{FBCD8590-B555-46A6-BCE3-9C54D4A5722D}" srcOrd="3" destOrd="0" parTransId="{80470E5E-5808-49D3-9306-65DD6F61872C}" sibTransId="{183EEE23-7800-44DB-9D0F-756BC6F9F6B0}"/>
    <dgm:cxn modelId="{FE58E2FE-AE38-4CC8-B7E9-0674BCCBB610}" type="presOf" srcId="{B3794ED0-F3D7-41C1-A413-444D42149238}" destId="{F22C7841-2AD7-47EB-B246-30F59290508B}" srcOrd="0" destOrd="0" presId="urn:microsoft.com/office/officeart/2005/8/layout/orgChart1"/>
    <dgm:cxn modelId="{123F32B4-021A-431F-A114-1FDA339AE327}" type="presOf" srcId="{FBCD8590-B555-46A6-BCE3-9C54D4A5722D}" destId="{C36F5EC0-D945-4292-ADE9-0946BE06DA1E}" srcOrd="0" destOrd="0" presId="urn:microsoft.com/office/officeart/2005/8/layout/orgChart1"/>
    <dgm:cxn modelId="{7B87C8B0-84B6-4DFD-9763-D3FDC909F482}" type="presOf" srcId="{2A6FF892-9414-4332-AAA0-51AD28B4378D}" destId="{08EA0508-8BAD-4B36-A1E3-D2D723975BB0}" srcOrd="0" destOrd="0" presId="urn:microsoft.com/office/officeart/2005/8/layout/orgChart1"/>
    <dgm:cxn modelId="{A7894F74-BA27-4471-A299-1059EB0F82C2}" type="presOf" srcId="{E641501A-BDA5-4E7E-BAF5-8391A3162F09}" destId="{68BF9073-41BF-4AAC-BB21-D4B402FE92C0}" srcOrd="1" destOrd="0" presId="urn:microsoft.com/office/officeart/2005/8/layout/orgChart1"/>
    <dgm:cxn modelId="{C869217D-642F-449A-9BA0-4DCD63F0F579}" type="presOf" srcId="{761C4864-B11A-4444-A692-F7FD2741573D}" destId="{95249906-1215-4F0B-B657-F9FCA07A20F7}" srcOrd="0" destOrd="0" presId="urn:microsoft.com/office/officeart/2005/8/layout/orgChart1"/>
    <dgm:cxn modelId="{4C6B9333-1454-4B0C-9A29-281230E179B8}" type="presOf" srcId="{FBCD8590-B555-46A6-BCE3-9C54D4A5722D}" destId="{C93C9A2F-7C7C-482D-B069-396959A01D18}" srcOrd="1" destOrd="0" presId="urn:microsoft.com/office/officeart/2005/8/layout/orgChart1"/>
    <dgm:cxn modelId="{D2A20025-5C16-4435-B5DA-145305C1B9EA}" srcId="{AA9A3E99-9497-4BCE-84E0-8C1B767393B1}" destId="{083E4C48-F56F-4D8D-8319-E5AA52F3C546}" srcOrd="1" destOrd="0" parTransId="{99D5B4CB-2E7A-4823-B667-0606A830D305}" sibTransId="{F28F7E8F-3E9D-4EF1-9767-356F07C2D9F4}"/>
    <dgm:cxn modelId="{FCA58C47-E077-42D9-BF29-AAF9DA600070}" srcId="{AA9A3E99-9497-4BCE-84E0-8C1B767393B1}" destId="{761C4864-B11A-4444-A692-F7FD2741573D}" srcOrd="0" destOrd="0" parTransId="{DA8B4097-F48B-4ABC-A498-7EE9FCA7D76C}" sibTransId="{4420330E-DFAA-40B1-B8B2-5878B63045F8}"/>
    <dgm:cxn modelId="{3DFFE5A4-2E9D-4247-AF7F-CE47A3B1B78E}" type="presOf" srcId="{0EB5E4A9-F0A8-46E0-B153-339C20683B7B}" destId="{01B5A3BB-B555-4867-91A4-3FBEABBB79B5}" srcOrd="0" destOrd="0" presId="urn:microsoft.com/office/officeart/2005/8/layout/orgChart1"/>
    <dgm:cxn modelId="{219D50ED-C90A-4CFF-B85A-2A7B44697F85}" srcId="{E641501A-BDA5-4E7E-BAF5-8391A3162F09}" destId="{E6CBDDD8-5EFF-4D25-BF87-960691824B52}" srcOrd="0" destOrd="0" parTransId="{B3794ED0-F3D7-41C1-A413-444D42149238}" sibTransId="{4F70446A-65FB-48DE-866A-29FDBC8B7989}"/>
    <dgm:cxn modelId="{1FA3EBFD-D180-4C9D-994A-27037651A03B}" type="presOf" srcId="{1411434E-979E-4D7A-88FE-31BDF862F83A}" destId="{DC73CAFB-A8A0-4F28-AF80-169367BF3D92}" srcOrd="1" destOrd="0" presId="urn:microsoft.com/office/officeart/2005/8/layout/orgChart1"/>
    <dgm:cxn modelId="{12B50D79-CE7D-433E-9604-903888F2C798}" srcId="{AA9A3E99-9497-4BCE-84E0-8C1B767393B1}" destId="{E641501A-BDA5-4E7E-BAF5-8391A3162F09}" srcOrd="4" destOrd="0" parTransId="{2A6FF892-9414-4332-AAA0-51AD28B4378D}" sibTransId="{39479276-B484-4D0A-9A2B-6623CAA4ADC8}"/>
    <dgm:cxn modelId="{C440125C-8CC3-42FA-AF62-6C36F551DB87}" type="presOf" srcId="{761C4864-B11A-4444-A692-F7FD2741573D}" destId="{40B54E99-4A47-4F5C-948A-A16F4273FB96}" srcOrd="1" destOrd="0" presId="urn:microsoft.com/office/officeart/2005/8/layout/orgChart1"/>
    <dgm:cxn modelId="{32DE3F9E-566A-4AF3-A8C7-3D99DCAC12E0}" srcId="{AA9A3E99-9497-4BCE-84E0-8C1B767393B1}" destId="{0EB5E4A9-F0A8-46E0-B153-339C20683B7B}" srcOrd="2" destOrd="0" parTransId="{32C02CE4-F7C9-4CC8-B351-1A3B1F7855AF}" sibTransId="{C6ED3957-6EE2-4FB4-877D-1E8845683430}"/>
    <dgm:cxn modelId="{D14BE598-EC7F-4848-8814-548A0AF27FF0}" type="presOf" srcId="{E6CBDDD8-5EFF-4D25-BF87-960691824B52}" destId="{00E1618D-31CB-4273-98BB-4F2556A54B0E}" srcOrd="1" destOrd="0" presId="urn:microsoft.com/office/officeart/2005/8/layout/orgChart1"/>
    <dgm:cxn modelId="{0F18BE21-4756-4179-AA79-8E254D5CEE0E}" type="presOf" srcId="{083E4C48-F56F-4D8D-8319-E5AA52F3C546}" destId="{2FE1FCD1-8AFB-44E1-8186-847029084D20}" srcOrd="1" destOrd="0" presId="urn:microsoft.com/office/officeart/2005/8/layout/orgChart1"/>
    <dgm:cxn modelId="{2D8599A4-1730-446D-9053-8DE2C7443EC2}" srcId="{38252D12-27D1-49F4-8FD9-6C210DD23EFD}" destId="{AA9A3E99-9497-4BCE-84E0-8C1B767393B1}" srcOrd="0" destOrd="0" parTransId="{420F13AA-919B-445B-8B5E-29BBC671134D}" sibTransId="{49CF9EE1-9A61-4C29-9E9C-104D370E4195}"/>
    <dgm:cxn modelId="{2BE9132B-BF42-4307-8AEF-550A2B61795C}" type="presOf" srcId="{E6CBDDD8-5EFF-4D25-BF87-960691824B52}" destId="{49763CC1-E44D-4EB9-B233-8CDA72F66425}" srcOrd="0" destOrd="0" presId="urn:microsoft.com/office/officeart/2005/8/layout/orgChart1"/>
    <dgm:cxn modelId="{04120606-A5B4-4C29-A22B-EF266D69FFDA}" type="presOf" srcId="{32C02CE4-F7C9-4CC8-B351-1A3B1F7855AF}" destId="{20B0A4D9-7D0D-4705-BFCA-36D18B4BF0DE}" srcOrd="0" destOrd="0" presId="urn:microsoft.com/office/officeart/2005/8/layout/orgChart1"/>
    <dgm:cxn modelId="{8749651C-AD1D-4713-99E0-4442CCB9D8F5}" type="presOf" srcId="{38252D12-27D1-49F4-8FD9-6C210DD23EFD}" destId="{219F1615-9506-489F-9997-2400EBAD5B29}" srcOrd="0" destOrd="0" presId="urn:microsoft.com/office/officeart/2005/8/layout/orgChart1"/>
    <dgm:cxn modelId="{30DB80A0-9074-4492-8B39-0B3DA61FF51F}" type="presOf" srcId="{E641501A-BDA5-4E7E-BAF5-8391A3162F09}" destId="{A7BF2327-B4DF-4296-9084-618E2FFFCF80}" srcOrd="0" destOrd="0" presId="urn:microsoft.com/office/officeart/2005/8/layout/orgChart1"/>
    <dgm:cxn modelId="{BCD1DC02-402D-4679-BDF5-ECFE03E20584}" type="presParOf" srcId="{219F1615-9506-489F-9997-2400EBAD5B29}" destId="{ADC707AD-27F5-4F43-8BCA-CFDFC43C85CC}" srcOrd="0" destOrd="0" presId="urn:microsoft.com/office/officeart/2005/8/layout/orgChart1"/>
    <dgm:cxn modelId="{4E22F5BD-74C2-4E24-B4A3-CD14146A0A53}" type="presParOf" srcId="{ADC707AD-27F5-4F43-8BCA-CFDFC43C85CC}" destId="{E1602159-2A5F-4784-A34F-117065C9D1F8}" srcOrd="0" destOrd="0" presId="urn:microsoft.com/office/officeart/2005/8/layout/orgChart1"/>
    <dgm:cxn modelId="{2D95543E-8C37-47E1-B69D-A88302F6350E}" type="presParOf" srcId="{E1602159-2A5F-4784-A34F-117065C9D1F8}" destId="{CF260AC8-4642-483E-B69E-B689FA44E882}" srcOrd="0" destOrd="0" presId="urn:microsoft.com/office/officeart/2005/8/layout/orgChart1"/>
    <dgm:cxn modelId="{B5EF6B29-2149-4446-9EF0-1A95EC70681A}" type="presParOf" srcId="{E1602159-2A5F-4784-A34F-117065C9D1F8}" destId="{6B24C72D-749E-49D7-B4CE-3F697FA4CEAA}" srcOrd="1" destOrd="0" presId="urn:microsoft.com/office/officeart/2005/8/layout/orgChart1"/>
    <dgm:cxn modelId="{61A390C0-2A3B-47A1-96D8-2E41B59DC386}" type="presParOf" srcId="{ADC707AD-27F5-4F43-8BCA-CFDFC43C85CC}" destId="{8BDB0049-445E-48E2-9C72-B07534123361}" srcOrd="1" destOrd="0" presId="urn:microsoft.com/office/officeart/2005/8/layout/orgChart1"/>
    <dgm:cxn modelId="{25C33035-6F02-4243-9709-DE2E8BAC7B89}" type="presParOf" srcId="{8BDB0049-445E-48E2-9C72-B07534123361}" destId="{13E688D0-D663-47C2-B52A-09E2F8B82672}" srcOrd="0" destOrd="0" presId="urn:microsoft.com/office/officeart/2005/8/layout/orgChart1"/>
    <dgm:cxn modelId="{08857741-CBDA-44FF-B799-49A4DE397040}" type="presParOf" srcId="{8BDB0049-445E-48E2-9C72-B07534123361}" destId="{33D01C85-55D8-4D3C-B54D-F0FFF013D726}" srcOrd="1" destOrd="0" presId="urn:microsoft.com/office/officeart/2005/8/layout/orgChart1"/>
    <dgm:cxn modelId="{CF8EB550-C14A-41DB-97AD-D8C46B943F08}" type="presParOf" srcId="{33D01C85-55D8-4D3C-B54D-F0FFF013D726}" destId="{7AB7DA21-39F0-403F-9558-92234593649B}" srcOrd="0" destOrd="0" presId="urn:microsoft.com/office/officeart/2005/8/layout/orgChart1"/>
    <dgm:cxn modelId="{1C107D45-E179-4680-A28A-9400397DC8A3}" type="presParOf" srcId="{7AB7DA21-39F0-403F-9558-92234593649B}" destId="{95249906-1215-4F0B-B657-F9FCA07A20F7}" srcOrd="0" destOrd="0" presId="urn:microsoft.com/office/officeart/2005/8/layout/orgChart1"/>
    <dgm:cxn modelId="{3971C8CA-4722-4860-8C03-F03B1C059504}" type="presParOf" srcId="{7AB7DA21-39F0-403F-9558-92234593649B}" destId="{40B54E99-4A47-4F5C-948A-A16F4273FB96}" srcOrd="1" destOrd="0" presId="urn:microsoft.com/office/officeart/2005/8/layout/orgChart1"/>
    <dgm:cxn modelId="{1C0CEA4E-41F8-47FE-99E9-DF93080B128E}" type="presParOf" srcId="{33D01C85-55D8-4D3C-B54D-F0FFF013D726}" destId="{7E251310-52AB-490F-96BF-BBAD7FD265E3}" srcOrd="1" destOrd="0" presId="urn:microsoft.com/office/officeart/2005/8/layout/orgChart1"/>
    <dgm:cxn modelId="{F05A7E69-7754-4CFC-88F3-5C547B9F2B4D}" type="presParOf" srcId="{33D01C85-55D8-4D3C-B54D-F0FFF013D726}" destId="{3B5934E9-84BD-4BCF-B7B7-694258CAA81D}" srcOrd="2" destOrd="0" presId="urn:microsoft.com/office/officeart/2005/8/layout/orgChart1"/>
    <dgm:cxn modelId="{A48AD5DA-2E47-4C5C-8D9A-CFACE838B38D}" type="presParOf" srcId="{8BDB0049-445E-48E2-9C72-B07534123361}" destId="{7A6B69BD-0C50-4754-B482-96E496B70F01}" srcOrd="2" destOrd="0" presId="urn:microsoft.com/office/officeart/2005/8/layout/orgChart1"/>
    <dgm:cxn modelId="{D5E2608D-00FD-47F0-AC3E-360365765F75}" type="presParOf" srcId="{8BDB0049-445E-48E2-9C72-B07534123361}" destId="{57773718-140B-4093-AB8D-AE706EFAB975}" srcOrd="3" destOrd="0" presId="urn:microsoft.com/office/officeart/2005/8/layout/orgChart1"/>
    <dgm:cxn modelId="{C55B6758-AE63-4F5D-AC28-E8C0A5007753}" type="presParOf" srcId="{57773718-140B-4093-AB8D-AE706EFAB975}" destId="{825B87F1-883D-4825-80C5-C4BB4A61D48A}" srcOrd="0" destOrd="0" presId="urn:microsoft.com/office/officeart/2005/8/layout/orgChart1"/>
    <dgm:cxn modelId="{49286CAB-CB8D-4CD6-B22C-D013FCDAA8A3}" type="presParOf" srcId="{825B87F1-883D-4825-80C5-C4BB4A61D48A}" destId="{7C374B3D-1301-4477-9C3E-FE5D16FFE9D9}" srcOrd="0" destOrd="0" presId="urn:microsoft.com/office/officeart/2005/8/layout/orgChart1"/>
    <dgm:cxn modelId="{53FDEF43-1B43-4443-8B62-7ACF2FDA441B}" type="presParOf" srcId="{825B87F1-883D-4825-80C5-C4BB4A61D48A}" destId="{2FE1FCD1-8AFB-44E1-8186-847029084D20}" srcOrd="1" destOrd="0" presId="urn:microsoft.com/office/officeart/2005/8/layout/orgChart1"/>
    <dgm:cxn modelId="{3A8A43BA-02BC-4DE2-ABBE-93F0DBAB251B}" type="presParOf" srcId="{57773718-140B-4093-AB8D-AE706EFAB975}" destId="{1061BFFB-B5ED-4015-9C06-FF85C11B2A71}" srcOrd="1" destOrd="0" presId="urn:microsoft.com/office/officeart/2005/8/layout/orgChart1"/>
    <dgm:cxn modelId="{1AAE4DF4-AB78-4C72-B08E-A19856103B6E}" type="presParOf" srcId="{57773718-140B-4093-AB8D-AE706EFAB975}" destId="{653FA3BC-A96A-46DA-8E80-83004F1C97FA}" srcOrd="2" destOrd="0" presId="urn:microsoft.com/office/officeart/2005/8/layout/orgChart1"/>
    <dgm:cxn modelId="{8942F797-8522-4013-B3CA-661D800AD917}" type="presParOf" srcId="{8BDB0049-445E-48E2-9C72-B07534123361}" destId="{20B0A4D9-7D0D-4705-BFCA-36D18B4BF0DE}" srcOrd="4" destOrd="0" presId="urn:microsoft.com/office/officeart/2005/8/layout/orgChart1"/>
    <dgm:cxn modelId="{5860AE1C-C3FF-4817-8D7D-8F1A8844FB44}" type="presParOf" srcId="{8BDB0049-445E-48E2-9C72-B07534123361}" destId="{46C43586-A96B-4BE4-9A47-7036E9CB848E}" srcOrd="5" destOrd="0" presId="urn:microsoft.com/office/officeart/2005/8/layout/orgChart1"/>
    <dgm:cxn modelId="{7D432E5A-9008-40E5-9137-383CF87D307B}" type="presParOf" srcId="{46C43586-A96B-4BE4-9A47-7036E9CB848E}" destId="{AEB7635E-C990-4171-8856-EC0AA5422E41}" srcOrd="0" destOrd="0" presId="urn:microsoft.com/office/officeart/2005/8/layout/orgChart1"/>
    <dgm:cxn modelId="{B5ADFACE-7F92-4807-BADE-0904333DCEF2}" type="presParOf" srcId="{AEB7635E-C990-4171-8856-EC0AA5422E41}" destId="{01B5A3BB-B555-4867-91A4-3FBEABBB79B5}" srcOrd="0" destOrd="0" presId="urn:microsoft.com/office/officeart/2005/8/layout/orgChart1"/>
    <dgm:cxn modelId="{00AC669B-93B0-4B04-B158-988427990B5B}" type="presParOf" srcId="{AEB7635E-C990-4171-8856-EC0AA5422E41}" destId="{32E278AC-CCDB-4CDD-990F-4AF0B245F086}" srcOrd="1" destOrd="0" presId="urn:microsoft.com/office/officeart/2005/8/layout/orgChart1"/>
    <dgm:cxn modelId="{765E5DEC-6E12-4B57-BAC5-E6366D4FC372}" type="presParOf" srcId="{46C43586-A96B-4BE4-9A47-7036E9CB848E}" destId="{DDC913E3-EBEE-4C2F-9F81-E28EE4765392}" srcOrd="1" destOrd="0" presId="urn:microsoft.com/office/officeart/2005/8/layout/orgChart1"/>
    <dgm:cxn modelId="{AC8E0952-02F9-4549-9C71-361C944E70A4}" type="presParOf" srcId="{46C43586-A96B-4BE4-9A47-7036E9CB848E}" destId="{CC0C672D-39B6-429D-A7DF-B75CE10796EE}" srcOrd="2" destOrd="0" presId="urn:microsoft.com/office/officeart/2005/8/layout/orgChart1"/>
    <dgm:cxn modelId="{9777CC88-F7B7-4CD5-9805-4F83F9CAEA6A}" type="presParOf" srcId="{8BDB0049-445E-48E2-9C72-B07534123361}" destId="{8D772FC1-5E84-4C1B-BD1F-2F6062412814}" srcOrd="6" destOrd="0" presId="urn:microsoft.com/office/officeart/2005/8/layout/orgChart1"/>
    <dgm:cxn modelId="{DE1E7CD2-E188-4E24-B4F5-D865FF064ECA}" type="presParOf" srcId="{8BDB0049-445E-48E2-9C72-B07534123361}" destId="{14899F04-F610-4A6C-88B5-F8B1A4487D20}" srcOrd="7" destOrd="0" presId="urn:microsoft.com/office/officeart/2005/8/layout/orgChart1"/>
    <dgm:cxn modelId="{663F832C-8EE0-4B7D-82D2-73E8B4595652}" type="presParOf" srcId="{14899F04-F610-4A6C-88B5-F8B1A4487D20}" destId="{37E13D2F-AAA4-48B7-81A5-A00EBD9A826E}" srcOrd="0" destOrd="0" presId="urn:microsoft.com/office/officeart/2005/8/layout/orgChart1"/>
    <dgm:cxn modelId="{ACBC5E4C-3E44-4F95-84BD-0BBA300A86AF}" type="presParOf" srcId="{37E13D2F-AAA4-48B7-81A5-A00EBD9A826E}" destId="{C36F5EC0-D945-4292-ADE9-0946BE06DA1E}" srcOrd="0" destOrd="0" presId="urn:microsoft.com/office/officeart/2005/8/layout/orgChart1"/>
    <dgm:cxn modelId="{7FF34D96-4454-418E-BC65-9BE4D09AEA63}" type="presParOf" srcId="{37E13D2F-AAA4-48B7-81A5-A00EBD9A826E}" destId="{C93C9A2F-7C7C-482D-B069-396959A01D18}" srcOrd="1" destOrd="0" presId="urn:microsoft.com/office/officeart/2005/8/layout/orgChart1"/>
    <dgm:cxn modelId="{16219EFC-6887-440F-9C92-7E4F3D7AAD6A}" type="presParOf" srcId="{14899F04-F610-4A6C-88B5-F8B1A4487D20}" destId="{1A0E0A35-84B0-44F0-9517-0505CE946498}" srcOrd="1" destOrd="0" presId="urn:microsoft.com/office/officeart/2005/8/layout/orgChart1"/>
    <dgm:cxn modelId="{A051A41E-5930-4F5F-80C3-ED44A87AADB0}" type="presParOf" srcId="{14899F04-F610-4A6C-88B5-F8B1A4487D20}" destId="{B833AB64-0A72-4560-8D42-FE98E0E9260A}" srcOrd="2" destOrd="0" presId="urn:microsoft.com/office/officeart/2005/8/layout/orgChart1"/>
    <dgm:cxn modelId="{8E02902F-6E8B-4F97-802F-24FB79FD61A3}" type="presParOf" srcId="{8BDB0049-445E-48E2-9C72-B07534123361}" destId="{08EA0508-8BAD-4B36-A1E3-D2D723975BB0}" srcOrd="8" destOrd="0" presId="urn:microsoft.com/office/officeart/2005/8/layout/orgChart1"/>
    <dgm:cxn modelId="{3E2BEFF3-A7A3-4CF0-B133-4B0EDA2F5BCC}" type="presParOf" srcId="{8BDB0049-445E-48E2-9C72-B07534123361}" destId="{703B8DAD-9D33-4737-A498-C7D0FF2BDF64}" srcOrd="9" destOrd="0" presId="urn:microsoft.com/office/officeart/2005/8/layout/orgChart1"/>
    <dgm:cxn modelId="{E2B2B49E-8201-481F-AEF0-44784265D667}" type="presParOf" srcId="{703B8DAD-9D33-4737-A498-C7D0FF2BDF64}" destId="{184F1D62-2B8B-4893-BD1C-92EBEE8C8908}" srcOrd="0" destOrd="0" presId="urn:microsoft.com/office/officeart/2005/8/layout/orgChart1"/>
    <dgm:cxn modelId="{B5B60801-575B-4448-B30E-E10C43E9A5AE}" type="presParOf" srcId="{184F1D62-2B8B-4893-BD1C-92EBEE8C8908}" destId="{A7BF2327-B4DF-4296-9084-618E2FFFCF80}" srcOrd="0" destOrd="0" presId="urn:microsoft.com/office/officeart/2005/8/layout/orgChart1"/>
    <dgm:cxn modelId="{81F61F4D-ADCE-4965-9017-856031B3CB42}" type="presParOf" srcId="{184F1D62-2B8B-4893-BD1C-92EBEE8C8908}" destId="{68BF9073-41BF-4AAC-BB21-D4B402FE92C0}" srcOrd="1" destOrd="0" presId="urn:microsoft.com/office/officeart/2005/8/layout/orgChart1"/>
    <dgm:cxn modelId="{1A0CEAB1-17C9-4AF4-B012-36A3DAF068B0}" type="presParOf" srcId="{703B8DAD-9D33-4737-A498-C7D0FF2BDF64}" destId="{2DDAA82C-C5E3-4E47-90C4-DAC88202EF48}" srcOrd="1" destOrd="0" presId="urn:microsoft.com/office/officeart/2005/8/layout/orgChart1"/>
    <dgm:cxn modelId="{E8B76CF1-D952-48D7-9F3E-F5BD2329E3F8}" type="presParOf" srcId="{2DDAA82C-C5E3-4E47-90C4-DAC88202EF48}" destId="{F22C7841-2AD7-47EB-B246-30F59290508B}" srcOrd="0" destOrd="0" presId="urn:microsoft.com/office/officeart/2005/8/layout/orgChart1"/>
    <dgm:cxn modelId="{F6FD56C3-AA6C-4A54-B276-E523F2B04C2A}" type="presParOf" srcId="{2DDAA82C-C5E3-4E47-90C4-DAC88202EF48}" destId="{46EC8FB1-5243-4CC5-9463-6FA0D385257A}" srcOrd="1" destOrd="0" presId="urn:microsoft.com/office/officeart/2005/8/layout/orgChart1"/>
    <dgm:cxn modelId="{1CEACE74-9B15-44D2-B0F2-92E20A613641}" type="presParOf" srcId="{46EC8FB1-5243-4CC5-9463-6FA0D385257A}" destId="{21B60292-EC56-4FDD-884F-72AA0369C7DE}" srcOrd="0" destOrd="0" presId="urn:microsoft.com/office/officeart/2005/8/layout/orgChart1"/>
    <dgm:cxn modelId="{E089C1D7-B8E7-4B93-806A-084C45706C24}" type="presParOf" srcId="{21B60292-EC56-4FDD-884F-72AA0369C7DE}" destId="{49763CC1-E44D-4EB9-B233-8CDA72F66425}" srcOrd="0" destOrd="0" presId="urn:microsoft.com/office/officeart/2005/8/layout/orgChart1"/>
    <dgm:cxn modelId="{B72DC9CE-807B-4415-936A-A6493C665427}" type="presParOf" srcId="{21B60292-EC56-4FDD-884F-72AA0369C7DE}" destId="{00E1618D-31CB-4273-98BB-4F2556A54B0E}" srcOrd="1" destOrd="0" presId="urn:microsoft.com/office/officeart/2005/8/layout/orgChart1"/>
    <dgm:cxn modelId="{326F128F-C4F1-464B-B337-3FE3C3E6F7FF}" type="presParOf" srcId="{46EC8FB1-5243-4CC5-9463-6FA0D385257A}" destId="{F15C8680-317A-48B8-B3A0-CBC9F1DE0112}" srcOrd="1" destOrd="0" presId="urn:microsoft.com/office/officeart/2005/8/layout/orgChart1"/>
    <dgm:cxn modelId="{A026274F-C62B-4C4D-A6EC-E17CB5A2169E}" type="presParOf" srcId="{46EC8FB1-5243-4CC5-9463-6FA0D385257A}" destId="{B3D045C1-F382-43F6-8AC5-D25F417BBA16}" srcOrd="2" destOrd="0" presId="urn:microsoft.com/office/officeart/2005/8/layout/orgChart1"/>
    <dgm:cxn modelId="{55F93436-FFBF-42CD-A294-2681FA1C60D5}" type="presParOf" srcId="{2DDAA82C-C5E3-4E47-90C4-DAC88202EF48}" destId="{CD4B99A1-7221-466E-B623-678BE80FED40}" srcOrd="2" destOrd="0" presId="urn:microsoft.com/office/officeart/2005/8/layout/orgChart1"/>
    <dgm:cxn modelId="{85A37AA5-38F1-4818-A4E7-F7B5C124326D}" type="presParOf" srcId="{2DDAA82C-C5E3-4E47-90C4-DAC88202EF48}" destId="{D0406C99-AA60-483E-A772-FFFB5C9DB827}" srcOrd="3" destOrd="0" presId="urn:microsoft.com/office/officeart/2005/8/layout/orgChart1"/>
    <dgm:cxn modelId="{6F0D5D9E-D699-4024-8ACF-56E4237336EE}" type="presParOf" srcId="{D0406C99-AA60-483E-A772-FFFB5C9DB827}" destId="{9E082FE2-0951-4508-8F24-1A1590AF62AE}" srcOrd="0" destOrd="0" presId="urn:microsoft.com/office/officeart/2005/8/layout/orgChart1"/>
    <dgm:cxn modelId="{00B8B08A-6D2D-4CFF-BF46-238B3FD3849E}" type="presParOf" srcId="{9E082FE2-0951-4508-8F24-1A1590AF62AE}" destId="{4B338144-F421-4C2E-8718-3F52531AC468}" srcOrd="0" destOrd="0" presId="urn:microsoft.com/office/officeart/2005/8/layout/orgChart1"/>
    <dgm:cxn modelId="{B1204836-9C1F-4E7E-809B-C6E3CF85ADFC}" type="presParOf" srcId="{9E082FE2-0951-4508-8F24-1A1590AF62AE}" destId="{DC73CAFB-A8A0-4F28-AF80-169367BF3D92}" srcOrd="1" destOrd="0" presId="urn:microsoft.com/office/officeart/2005/8/layout/orgChart1"/>
    <dgm:cxn modelId="{4D48B744-9EFE-454F-8989-2BAA5E9CB59F}" type="presParOf" srcId="{D0406C99-AA60-483E-A772-FFFB5C9DB827}" destId="{49B4E77D-B707-4FC3-8F48-DD2E121F6A71}" srcOrd="1" destOrd="0" presId="urn:microsoft.com/office/officeart/2005/8/layout/orgChart1"/>
    <dgm:cxn modelId="{CC02AFDF-414F-43FB-BA5F-F55FD9C68C83}" type="presParOf" srcId="{D0406C99-AA60-483E-A772-FFFB5C9DB827}" destId="{E8F06695-E9BF-4DCB-BF93-AD7350ED7EAE}" srcOrd="2" destOrd="0" presId="urn:microsoft.com/office/officeart/2005/8/layout/orgChart1"/>
    <dgm:cxn modelId="{15D7068F-236E-4ED3-8C7F-7E2FB815EA04}" type="presParOf" srcId="{703B8DAD-9D33-4737-A498-C7D0FF2BDF64}" destId="{61F1EB43-3C84-479A-8FB1-5E05A427EE9A}" srcOrd="2" destOrd="0" presId="urn:microsoft.com/office/officeart/2005/8/layout/orgChart1"/>
    <dgm:cxn modelId="{A7D39356-D8E4-4B4A-B82D-7EBB5D60BE6E}" type="presParOf" srcId="{ADC707AD-27F5-4F43-8BCA-CFDFC43C85CC}" destId="{BD0F731B-C772-4BBE-9DA7-A3502C6F54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99A1-7221-466E-B623-678BE80FED40}">
      <dsp:nvSpPr>
        <dsp:cNvPr id="0" name=""/>
        <dsp:cNvSpPr/>
      </dsp:nvSpPr>
      <dsp:spPr>
        <a:xfrm>
          <a:off x="6100973" y="1660238"/>
          <a:ext cx="185238" cy="1444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4864"/>
              </a:lnTo>
              <a:lnTo>
                <a:pt x="185238" y="144486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C7841-2AD7-47EB-B246-30F59290508B}">
      <dsp:nvSpPr>
        <dsp:cNvPr id="0" name=""/>
        <dsp:cNvSpPr/>
      </dsp:nvSpPr>
      <dsp:spPr>
        <a:xfrm>
          <a:off x="6100973" y="1660238"/>
          <a:ext cx="185238" cy="568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8066"/>
              </a:lnTo>
              <a:lnTo>
                <a:pt x="185238" y="56806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EA0508-8BAD-4B36-A1E3-D2D723975BB0}">
      <dsp:nvSpPr>
        <dsp:cNvPr id="0" name=""/>
        <dsp:cNvSpPr/>
      </dsp:nvSpPr>
      <dsp:spPr>
        <a:xfrm>
          <a:off x="3606421" y="783440"/>
          <a:ext cx="2988522" cy="25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7"/>
              </a:lnTo>
              <a:lnTo>
                <a:pt x="2988522" y="129667"/>
              </a:lnTo>
              <a:lnTo>
                <a:pt x="2988522" y="259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72FC1-5E84-4C1B-BD1F-2F6062412814}">
      <dsp:nvSpPr>
        <dsp:cNvPr id="0" name=""/>
        <dsp:cNvSpPr/>
      </dsp:nvSpPr>
      <dsp:spPr>
        <a:xfrm>
          <a:off x="3606421" y="783440"/>
          <a:ext cx="1494261" cy="2593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667"/>
              </a:lnTo>
              <a:lnTo>
                <a:pt x="1494261" y="129667"/>
              </a:lnTo>
              <a:lnTo>
                <a:pt x="1494261" y="259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B0A4D9-7D0D-4705-BFCA-36D18B4BF0DE}">
      <dsp:nvSpPr>
        <dsp:cNvPr id="0" name=""/>
        <dsp:cNvSpPr/>
      </dsp:nvSpPr>
      <dsp:spPr>
        <a:xfrm>
          <a:off x="3560701" y="783440"/>
          <a:ext cx="91440" cy="2593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9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B69BD-0C50-4754-B482-96E496B70F01}">
      <dsp:nvSpPr>
        <dsp:cNvPr id="0" name=""/>
        <dsp:cNvSpPr/>
      </dsp:nvSpPr>
      <dsp:spPr>
        <a:xfrm>
          <a:off x="2112160" y="783440"/>
          <a:ext cx="1494261" cy="259334"/>
        </a:xfrm>
        <a:custGeom>
          <a:avLst/>
          <a:gdLst/>
          <a:ahLst/>
          <a:cxnLst/>
          <a:rect l="0" t="0" r="0" b="0"/>
          <a:pathLst>
            <a:path>
              <a:moveTo>
                <a:pt x="1494261" y="0"/>
              </a:moveTo>
              <a:lnTo>
                <a:pt x="1494261" y="129667"/>
              </a:lnTo>
              <a:lnTo>
                <a:pt x="0" y="129667"/>
              </a:lnTo>
              <a:lnTo>
                <a:pt x="0" y="259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688D0-D663-47C2-B52A-09E2F8B82672}">
      <dsp:nvSpPr>
        <dsp:cNvPr id="0" name=""/>
        <dsp:cNvSpPr/>
      </dsp:nvSpPr>
      <dsp:spPr>
        <a:xfrm>
          <a:off x="617899" y="783440"/>
          <a:ext cx="2988522" cy="259334"/>
        </a:xfrm>
        <a:custGeom>
          <a:avLst/>
          <a:gdLst/>
          <a:ahLst/>
          <a:cxnLst/>
          <a:rect l="0" t="0" r="0" b="0"/>
          <a:pathLst>
            <a:path>
              <a:moveTo>
                <a:pt x="2988522" y="0"/>
              </a:moveTo>
              <a:lnTo>
                <a:pt x="2988522" y="129667"/>
              </a:lnTo>
              <a:lnTo>
                <a:pt x="0" y="129667"/>
              </a:lnTo>
              <a:lnTo>
                <a:pt x="0" y="2593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260AC8-4642-483E-B69E-B689FA44E882}">
      <dsp:nvSpPr>
        <dsp:cNvPr id="0" name=""/>
        <dsp:cNvSpPr/>
      </dsp:nvSpPr>
      <dsp:spPr>
        <a:xfrm>
          <a:off x="2159816" y="165977"/>
          <a:ext cx="2893210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新版图书创作流程示意</a:t>
          </a:r>
          <a:endParaRPr lang="zh-CN" altLang="en-US" sz="2200" kern="1200" dirty="0"/>
        </a:p>
      </dsp:txBody>
      <dsp:txXfrm>
        <a:off x="2159816" y="165977"/>
        <a:ext cx="2893210" cy="617463"/>
      </dsp:txXfrm>
    </dsp:sp>
    <dsp:sp modelId="{95249906-1215-4F0B-B657-F9FCA07A20F7}">
      <dsp:nvSpPr>
        <dsp:cNvPr id="0" name=""/>
        <dsp:cNvSpPr/>
      </dsp:nvSpPr>
      <dsp:spPr>
        <a:xfrm>
          <a:off x="436" y="1042775"/>
          <a:ext cx="1234926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上市发行</a:t>
          </a:r>
          <a:endParaRPr lang="zh-CN" altLang="en-US" sz="2200" kern="1200" dirty="0"/>
        </a:p>
      </dsp:txBody>
      <dsp:txXfrm>
        <a:off x="436" y="1042775"/>
        <a:ext cx="1234926" cy="617463"/>
      </dsp:txXfrm>
    </dsp:sp>
    <dsp:sp modelId="{7C374B3D-1301-4477-9C3E-FE5D16FFE9D9}">
      <dsp:nvSpPr>
        <dsp:cNvPr id="0" name=""/>
        <dsp:cNvSpPr/>
      </dsp:nvSpPr>
      <dsp:spPr>
        <a:xfrm>
          <a:off x="1494697" y="1042775"/>
          <a:ext cx="1234926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图书编写</a:t>
          </a:r>
          <a:endParaRPr lang="zh-CN" altLang="en-US" sz="2200" kern="1200" dirty="0"/>
        </a:p>
      </dsp:txBody>
      <dsp:txXfrm>
        <a:off x="1494697" y="1042775"/>
        <a:ext cx="1234926" cy="617463"/>
      </dsp:txXfrm>
    </dsp:sp>
    <dsp:sp modelId="{01B5A3BB-B555-4867-91A4-3FBEABBB79B5}">
      <dsp:nvSpPr>
        <dsp:cNvPr id="0" name=""/>
        <dsp:cNvSpPr/>
      </dsp:nvSpPr>
      <dsp:spPr>
        <a:xfrm>
          <a:off x="2988958" y="1042775"/>
          <a:ext cx="1234926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编辑审校</a:t>
          </a:r>
          <a:endParaRPr lang="zh-CN" altLang="en-US" sz="2200" kern="1200" dirty="0"/>
        </a:p>
      </dsp:txBody>
      <dsp:txXfrm>
        <a:off x="2988958" y="1042775"/>
        <a:ext cx="1234926" cy="617463"/>
      </dsp:txXfrm>
    </dsp:sp>
    <dsp:sp modelId="{C36F5EC0-D945-4292-ADE9-0946BE06DA1E}">
      <dsp:nvSpPr>
        <dsp:cNvPr id="0" name=""/>
        <dsp:cNvSpPr/>
      </dsp:nvSpPr>
      <dsp:spPr>
        <a:xfrm>
          <a:off x="4483219" y="1042775"/>
          <a:ext cx="1234926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排版印刷</a:t>
          </a:r>
          <a:endParaRPr lang="zh-CN" altLang="en-US" sz="2200" kern="1200" dirty="0"/>
        </a:p>
      </dsp:txBody>
      <dsp:txXfrm>
        <a:off x="4483219" y="1042775"/>
        <a:ext cx="1234926" cy="617463"/>
      </dsp:txXfrm>
    </dsp:sp>
    <dsp:sp modelId="{A7BF2327-B4DF-4296-9084-618E2FFFCF80}">
      <dsp:nvSpPr>
        <dsp:cNvPr id="0" name=""/>
        <dsp:cNvSpPr/>
      </dsp:nvSpPr>
      <dsp:spPr>
        <a:xfrm>
          <a:off x="5977480" y="1042775"/>
          <a:ext cx="1234926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dirty="0" smtClean="0"/>
            <a:t>确定选题</a:t>
          </a:r>
          <a:endParaRPr lang="zh-CN" altLang="en-US" sz="2200" kern="1200" dirty="0"/>
        </a:p>
      </dsp:txBody>
      <dsp:txXfrm>
        <a:off x="5977480" y="1042775"/>
        <a:ext cx="1234926" cy="617463"/>
      </dsp:txXfrm>
    </dsp:sp>
    <dsp:sp modelId="{49763CC1-E44D-4EB9-B233-8CDA72F66425}">
      <dsp:nvSpPr>
        <dsp:cNvPr id="0" name=""/>
        <dsp:cNvSpPr/>
      </dsp:nvSpPr>
      <dsp:spPr>
        <a:xfrm>
          <a:off x="6286212" y="1919573"/>
          <a:ext cx="1234926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smtClean="0"/>
            <a:t>选定作者</a:t>
          </a:r>
          <a:endParaRPr lang="zh-CN" sz="2200" b="1" kern="1200"/>
        </a:p>
      </dsp:txBody>
      <dsp:txXfrm>
        <a:off x="6286212" y="1919573"/>
        <a:ext cx="1234926" cy="617463"/>
      </dsp:txXfrm>
    </dsp:sp>
    <dsp:sp modelId="{4B338144-F421-4C2E-8718-3F52531AC468}">
      <dsp:nvSpPr>
        <dsp:cNvPr id="0" name=""/>
        <dsp:cNvSpPr/>
      </dsp:nvSpPr>
      <dsp:spPr>
        <a:xfrm>
          <a:off x="6286212" y="2796371"/>
          <a:ext cx="1234926" cy="6174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b="1" kern="1200" smtClean="0"/>
            <a:t>选题沟通</a:t>
          </a:r>
          <a:endParaRPr lang="zh-CN" sz="2200" b="1" kern="1200"/>
        </a:p>
      </dsp:txBody>
      <dsp:txXfrm>
        <a:off x="6286212" y="2796371"/>
        <a:ext cx="1234926" cy="617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2016/4/6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Microsoft Office</a:t>
            </a:r>
            <a:r>
              <a:rPr lang="zh-CN" altLang="zh-CN" b="1" dirty="0"/>
              <a:t>图书策划</a:t>
            </a:r>
            <a:r>
              <a:rPr lang="zh-CN" altLang="zh-CN" b="1" dirty="0" smtClean="0"/>
              <a:t>案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09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推荐作者简介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刘雅</a:t>
            </a:r>
            <a:r>
              <a:rPr lang="zh-CN" altLang="zh-CN" dirty="0" smtClean="0"/>
              <a:t>汶</a:t>
            </a:r>
            <a:endParaRPr lang="zh-CN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b="1" dirty="0" err="1"/>
              <a:t>Contoso</a:t>
            </a:r>
            <a:r>
              <a:rPr lang="zh-CN" altLang="zh-CN" b="1" dirty="0"/>
              <a:t>公司技术经理</a:t>
            </a:r>
          </a:p>
          <a:p>
            <a:r>
              <a:rPr lang="zh-CN" altLang="zh-CN" dirty="0"/>
              <a:t>微软特邀资深顾问讲师，微软全球最有价值专家 （</a:t>
            </a:r>
            <a:r>
              <a:rPr lang="en-US" altLang="zh-CN" dirty="0"/>
              <a:t>MVP</a:t>
            </a:r>
            <a:r>
              <a:rPr lang="zh-CN" altLang="zh-CN" dirty="0"/>
              <a:t>） ，微软课堂（论坛）中国区特邀讲师，技术教育大会优秀讲员，全国企业信息主管论坛主讲人，中文网络广播优秀讲员，多家计算机专业报刊专栏作者，对</a:t>
            </a:r>
            <a:r>
              <a:rPr lang="en-US" altLang="zh-CN" dirty="0"/>
              <a:t> Microsoft Office </a:t>
            </a:r>
            <a:r>
              <a:rPr lang="zh-CN" altLang="zh-CN" dirty="0"/>
              <a:t>产品有深入的研究。</a:t>
            </a:r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zh-CN" dirty="0"/>
              <a:t>主要代表</a:t>
            </a:r>
            <a:r>
              <a:rPr lang="zh-CN" altLang="zh-CN" dirty="0" smtClean="0"/>
              <a:t>作品</a:t>
            </a:r>
            <a:endParaRPr lang="zh-CN" altLang="zh-CN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b="1" dirty="0"/>
              <a:t>《</a:t>
            </a:r>
            <a:r>
              <a:rPr lang="en-US" altLang="zh-CN" b="1" dirty="0"/>
              <a:t>Microsoft Office</a:t>
            </a:r>
            <a:r>
              <a:rPr lang="zh-CN" altLang="zh-CN" b="1" dirty="0"/>
              <a:t>整合应用精要》</a:t>
            </a:r>
          </a:p>
          <a:p>
            <a:r>
              <a:rPr lang="zh-CN" altLang="zh-CN" b="1" dirty="0"/>
              <a:t>《</a:t>
            </a:r>
            <a:r>
              <a:rPr lang="en-US" altLang="zh-CN" b="1" dirty="0"/>
              <a:t>Microsoft Word</a:t>
            </a:r>
            <a:r>
              <a:rPr lang="zh-CN" altLang="zh-CN" b="1" dirty="0"/>
              <a:t>企业应用宝典》</a:t>
            </a:r>
          </a:p>
          <a:p>
            <a:r>
              <a:rPr lang="zh-CN" altLang="zh-CN" b="1" dirty="0"/>
              <a:t>《</a:t>
            </a:r>
            <a:r>
              <a:rPr lang="en-US" altLang="zh-CN" b="1" dirty="0"/>
              <a:t>Microsoft Office</a:t>
            </a:r>
            <a:r>
              <a:rPr lang="zh-CN" altLang="zh-CN" b="1" dirty="0"/>
              <a:t>应用办公好帮手》</a:t>
            </a:r>
          </a:p>
          <a:p>
            <a:r>
              <a:rPr lang="zh-CN" altLang="zh-CN" b="1" dirty="0"/>
              <a:t>《</a:t>
            </a:r>
            <a:r>
              <a:rPr lang="en-US" altLang="zh-CN" b="1" dirty="0"/>
              <a:t>Microsoft Office</a:t>
            </a:r>
            <a:r>
              <a:rPr lang="zh-CN" altLang="zh-CN" b="1" dirty="0"/>
              <a:t>专家门诊》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25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Office 2010 </a:t>
            </a:r>
            <a:r>
              <a:rPr lang="zh-CN" altLang="zh-CN" b="1" dirty="0"/>
              <a:t>的十大</a:t>
            </a:r>
            <a:r>
              <a:rPr lang="zh-CN" altLang="zh-CN" b="1" dirty="0" smtClean="0"/>
              <a:t>优势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更直观地表达想法</a:t>
            </a:r>
          </a:p>
          <a:p>
            <a:r>
              <a:rPr lang="zh-CN" altLang="zh-CN" b="1" dirty="0"/>
              <a:t>协作的绩效更高</a:t>
            </a:r>
          </a:p>
          <a:p>
            <a:r>
              <a:rPr lang="zh-CN" altLang="zh-CN" b="1" dirty="0"/>
              <a:t>从更多地点更多设备上享受熟悉的</a:t>
            </a:r>
            <a:r>
              <a:rPr lang="en-US" altLang="zh-CN" b="1" dirty="0"/>
              <a:t> Office </a:t>
            </a:r>
            <a:r>
              <a:rPr lang="zh-CN" altLang="zh-CN" b="1" dirty="0"/>
              <a:t>体验</a:t>
            </a:r>
          </a:p>
          <a:p>
            <a:r>
              <a:rPr lang="zh-CN" altLang="zh-CN" b="1" dirty="0"/>
              <a:t>提供强大的数据分析和可视化功能</a:t>
            </a:r>
          </a:p>
          <a:p>
            <a:r>
              <a:rPr lang="zh-CN" altLang="zh-CN" b="1" dirty="0"/>
              <a:t>创建出类拔萃的演示文稿</a:t>
            </a:r>
          </a:p>
          <a:p>
            <a:r>
              <a:rPr lang="zh-CN" altLang="zh-CN" b="1" dirty="0"/>
              <a:t>轻松管理大量电子邮件</a:t>
            </a:r>
          </a:p>
          <a:p>
            <a:r>
              <a:rPr lang="zh-CN" altLang="zh-CN" b="1" dirty="0"/>
              <a:t>在一个位置存储并跟踪自己的所有想法和笔记</a:t>
            </a:r>
          </a:p>
          <a:p>
            <a:r>
              <a:rPr lang="zh-CN" altLang="zh-CN" b="1" dirty="0"/>
              <a:t>即时传递消息</a:t>
            </a:r>
          </a:p>
          <a:p>
            <a:r>
              <a:rPr lang="zh-CN" altLang="zh-CN" b="1" dirty="0"/>
              <a:t>更快、更轻松地完成任务</a:t>
            </a:r>
          </a:p>
          <a:p>
            <a:r>
              <a:rPr lang="zh-CN" altLang="zh-CN" b="1" dirty="0"/>
              <a:t>在不同的设备和平台上访问工作</a:t>
            </a:r>
            <a:r>
              <a:rPr lang="zh-CN" altLang="zh-CN" b="1" dirty="0" smtClean="0"/>
              <a:t>信息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727642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新版图书读者</a:t>
            </a:r>
            <a:r>
              <a:rPr lang="zh-CN" altLang="zh-CN" b="1" dirty="0" smtClean="0"/>
              <a:t>定位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zh-CN" b="1" dirty="0"/>
              <a:t>信息工作者</a:t>
            </a:r>
          </a:p>
          <a:p>
            <a:r>
              <a:rPr lang="zh-CN" altLang="zh-CN" b="1" dirty="0"/>
              <a:t>学生和教师</a:t>
            </a:r>
          </a:p>
          <a:p>
            <a:r>
              <a:rPr lang="zh-CN" altLang="zh-CN" b="1" dirty="0"/>
              <a:t>办公应用技能培训班</a:t>
            </a:r>
          </a:p>
          <a:p>
            <a:r>
              <a:rPr lang="zh-CN" altLang="zh-CN" b="1" dirty="0"/>
              <a:t>大专院校教材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5471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竖排标题 3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PowerPoint 2010</a:t>
            </a:r>
            <a:r>
              <a:rPr lang="zh-CN" altLang="zh-CN" b="1" dirty="0"/>
              <a:t>创新的功能</a:t>
            </a:r>
            <a:r>
              <a:rPr lang="zh-CN" altLang="zh-CN" b="1" dirty="0" smtClean="0"/>
              <a:t>体验</a:t>
            </a:r>
            <a:endParaRPr lang="zh-CN" altLang="en-US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zh-CN" altLang="zh-CN" b="1" dirty="0"/>
              <a:t>在新增的后台视图中管理文件</a:t>
            </a:r>
          </a:p>
          <a:p>
            <a:r>
              <a:rPr lang="zh-CN" altLang="zh-CN" b="1" dirty="0"/>
              <a:t>与同事共同创作演示文稿</a:t>
            </a:r>
          </a:p>
          <a:p>
            <a:r>
              <a:rPr lang="zh-CN" altLang="zh-CN" b="1" dirty="0"/>
              <a:t>将幻灯片组织为逻辑节</a:t>
            </a:r>
          </a:p>
          <a:p>
            <a:r>
              <a:rPr lang="zh-CN" altLang="zh-CN" b="1" dirty="0"/>
              <a:t>将演示文稿转变成视频</a:t>
            </a:r>
          </a:p>
          <a:p>
            <a:r>
              <a:rPr lang="zh-CN" altLang="zh-CN" b="1" dirty="0"/>
              <a:t>使用</a:t>
            </a:r>
            <a:r>
              <a:rPr lang="en-US" altLang="zh-CN" b="1" dirty="0"/>
              <a:t> SmartArt </a:t>
            </a:r>
            <a:r>
              <a:rPr lang="zh-CN" altLang="zh-CN" b="1" dirty="0"/>
              <a:t>图形图片布局</a:t>
            </a:r>
          </a:p>
          <a:p>
            <a:r>
              <a:rPr lang="zh-CN" altLang="zh-CN" b="1" dirty="0"/>
              <a:t>删除背景工具　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26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2012</a:t>
            </a:r>
            <a:r>
              <a:rPr lang="zh-CN" altLang="zh-CN" b="1" dirty="0"/>
              <a:t>年同类图书销量</a:t>
            </a:r>
            <a:r>
              <a:rPr lang="zh-CN" altLang="zh-CN" b="1" dirty="0" smtClean="0"/>
              <a:t>统计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83534"/>
              </p:ext>
            </p:extLst>
          </p:nvPr>
        </p:nvGraphicFramePr>
        <p:xfrm>
          <a:off x="822325" y="1100138"/>
          <a:ext cx="75215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4315"/>
                <a:gridCol w="1504315"/>
                <a:gridCol w="1504315"/>
                <a:gridCol w="1504315"/>
                <a:gridCol w="1504315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图书名称</a:t>
                      </a:r>
                      <a:endParaRPr lang="zh-CN" alt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出版社</a:t>
                      </a:r>
                      <a:endParaRPr lang="zh-CN" alt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作者</a:t>
                      </a:r>
                      <a:endParaRPr lang="zh-CN" alt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定价</a:t>
                      </a:r>
                      <a:endParaRPr lang="zh-CN" altLang="en-US" dirty="0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销量</a:t>
                      </a:r>
                      <a:endParaRPr lang="zh-CN" altLang="en-US" dirty="0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83573" marR="8357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10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新版图书创作流程</a:t>
            </a:r>
            <a:r>
              <a:rPr lang="zh-CN" altLang="zh-CN" b="1" dirty="0" smtClean="0"/>
              <a:t>示意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785717"/>
              </p:ext>
            </p:extLst>
          </p:nvPr>
        </p:nvGraphicFramePr>
        <p:xfrm>
          <a:off x="822325" y="1100138"/>
          <a:ext cx="7521575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8483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</TotalTime>
  <Words>274</Words>
  <Application>Microsoft Office PowerPoint</Application>
  <PresentationFormat>全屏显示(4:3)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  <vt:variant>
        <vt:lpstr>自定义放映</vt:lpstr>
      </vt:variant>
      <vt:variant>
        <vt:i4>2</vt:i4>
      </vt:variant>
    </vt:vector>
  </HeadingPairs>
  <TitlesOfParts>
    <vt:vector size="10" baseType="lpstr">
      <vt:lpstr>角度</vt:lpstr>
      <vt:lpstr>Microsoft Office图书策划案</vt:lpstr>
      <vt:lpstr>推荐作者简介</vt:lpstr>
      <vt:lpstr>Office 2010 的十大优势</vt:lpstr>
      <vt:lpstr>新版图书读者定位</vt:lpstr>
      <vt:lpstr>PowerPoint 2010创新的功能体验</vt:lpstr>
      <vt:lpstr>2012年同类图书销量统计</vt:lpstr>
      <vt:lpstr>新版图书创作流程示意</vt:lpstr>
      <vt:lpstr>放映方案1</vt:lpstr>
      <vt:lpstr>放映方案2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Office图书策划案</dc:title>
  <dc:creator>jftwljy</dc:creator>
  <cp:lastModifiedBy>jftwljy</cp:lastModifiedBy>
  <cp:revision>3</cp:revision>
  <dcterms:created xsi:type="dcterms:W3CDTF">2016-04-06T01:21:46Z</dcterms:created>
  <dcterms:modified xsi:type="dcterms:W3CDTF">2016-04-06T01:36:44Z</dcterms:modified>
</cp:coreProperties>
</file>