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E9B4-BBA1-4D0B-B7D0-329DB67D196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F9B1-6FE5-4A00-BD65-BC9B22A604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UCSC Extension</a:t>
            </a:r>
            <a:br>
              <a:rPr lang="en-US" dirty="0" smtClean="0"/>
            </a:br>
            <a:r>
              <a:rPr lang="en-US" dirty="0" smtClean="0"/>
              <a:t>E4357 Embedded Firmware Essentials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Aytug</a:t>
            </a:r>
            <a:r>
              <a:rPr lang="en-US" dirty="0" smtClean="0"/>
              <a:t> </a:t>
            </a:r>
            <a:r>
              <a:rPr lang="en-US" dirty="0" err="1" smtClean="0"/>
              <a:t>Karalar</a:t>
            </a:r>
            <a:r>
              <a:rPr lang="en-US" dirty="0" smtClean="0"/>
              <a:t>, Drew Plant, Scott </a:t>
            </a:r>
            <a:r>
              <a:rPr lang="en-US" dirty="0" err="1" smtClean="0"/>
              <a:t>Cauble</a:t>
            </a:r>
            <a:r>
              <a:rPr lang="en-US" dirty="0"/>
              <a:t> </a:t>
            </a:r>
            <a:r>
              <a:rPr lang="en-US" dirty="0" smtClean="0"/>
              <a:t>01-DEC-2014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wireless communication using </a:t>
            </a:r>
            <a:r>
              <a:rPr lang="en-US" dirty="0" err="1" smtClean="0"/>
              <a:t>Xbee</a:t>
            </a:r>
            <a:r>
              <a:rPr lang="en-US" dirty="0" smtClean="0"/>
              <a:t> S1 between two </a:t>
            </a:r>
            <a:r>
              <a:rPr lang="en-US" dirty="0" err="1" smtClean="0"/>
              <a:t>mbed</a:t>
            </a:r>
            <a:r>
              <a:rPr lang="en-US" dirty="0" smtClean="0"/>
              <a:t> LPC1768 boards.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tera</a:t>
            </a:r>
            <a:r>
              <a:rPr lang="en-US" dirty="0" smtClean="0"/>
              <a:t> term that communicates with transmitter </a:t>
            </a:r>
            <a:r>
              <a:rPr lang="en-US" dirty="0" err="1" smtClean="0"/>
              <a:t>mbed</a:t>
            </a:r>
            <a:r>
              <a:rPr lang="en-US" dirty="0" smtClean="0"/>
              <a:t> via USB connection for sending the typed characters(0-9 and A-F).</a:t>
            </a:r>
          </a:p>
          <a:p>
            <a:r>
              <a:rPr lang="en-US" dirty="0" smtClean="0"/>
              <a:t>Use a 7-segment display for displaying the typed characters on receiver side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bee_s1_wire_antenn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5200" y="1752600"/>
            <a:ext cx="18288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LPC1768 </a:t>
            </a:r>
            <a:r>
              <a:rPr lang="en-US" dirty="0" err="1" smtClean="0"/>
              <a:t>mbed</a:t>
            </a:r>
            <a:r>
              <a:rPr lang="en-US" dirty="0" smtClean="0"/>
              <a:t> board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S1 wireless communication module</a:t>
            </a:r>
          </a:p>
          <a:p>
            <a:r>
              <a:rPr lang="en-US" dirty="0" smtClean="0"/>
              <a:t>7-segment display</a:t>
            </a:r>
          </a:p>
          <a:p>
            <a:r>
              <a:rPr lang="en-US" dirty="0" smtClean="0"/>
              <a:t>LEDs (Blue, Green)</a:t>
            </a:r>
            <a:endParaRPr lang="en-US" dirty="0"/>
          </a:p>
        </p:txBody>
      </p:sp>
      <p:pic>
        <p:nvPicPr>
          <p:cNvPr id="5" name="Picture 4" descr="7-segment-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971800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xbee_s1_wire_antenn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800600"/>
            <a:ext cx="13716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1800" y="2667000"/>
            <a:ext cx="1371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LPC1768</a:t>
            </a:r>
          </a:p>
          <a:p>
            <a:pPr algn="ctr"/>
            <a:r>
              <a:rPr lang="en-US" dirty="0" err="1" smtClean="0"/>
              <a:t>Mbed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905000"/>
            <a:ext cx="1981200" cy="1447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PC</a:t>
            </a:r>
          </a:p>
          <a:p>
            <a:pPr algn="ctr"/>
            <a:r>
              <a:rPr lang="en-US" sz="3200" dirty="0" err="1" smtClean="0"/>
              <a:t>Tera</a:t>
            </a:r>
            <a:r>
              <a:rPr lang="en-US" sz="3200" dirty="0" smtClean="0"/>
              <a:t> term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259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4724400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2590800"/>
            <a:ext cx="1371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LPC1768</a:t>
            </a:r>
          </a:p>
          <a:p>
            <a:pPr algn="ctr"/>
            <a:r>
              <a:rPr lang="en-US" dirty="0" err="1" smtClean="0"/>
              <a:t>Mbed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15000" y="2743200"/>
            <a:ext cx="106680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7-segment-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4038600"/>
            <a:ext cx="1219200" cy="1219200"/>
          </a:xfrm>
          <a:prstGeom prst="rect">
            <a:avLst/>
          </a:prstGeom>
        </p:spPr>
      </p:pic>
      <p:sp>
        <p:nvSpPr>
          <p:cNvPr id="23" name="Bent Arrow 22"/>
          <p:cNvSpPr/>
          <p:nvPr/>
        </p:nvSpPr>
        <p:spPr>
          <a:xfrm rot="5400000">
            <a:off x="1932432" y="3249168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 descr="xbee_s1_wire_antenn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4800600"/>
            <a:ext cx="1371600" cy="1371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3400" y="4876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43000" y="4724400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0600" y="22860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192" y="2006120"/>
            <a:ext cx="5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6" name="Picture 5" descr="FinalP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33400" y="129540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UCSC Extension E4357 Embedded Firmware Essentials Final Project</vt:lpstr>
      <vt:lpstr>Goal</vt:lpstr>
      <vt:lpstr>Hardware</vt:lpstr>
      <vt:lpstr>Block diagram</vt:lpstr>
      <vt:lpstr>Setup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UCSC Extension E4357 Embedded Firmware Essentials</dc:title>
  <dc:creator>Aytug</dc:creator>
  <cp:lastModifiedBy>Aytug</cp:lastModifiedBy>
  <cp:revision>10</cp:revision>
  <dcterms:created xsi:type="dcterms:W3CDTF">2014-12-03T05:31:14Z</dcterms:created>
  <dcterms:modified xsi:type="dcterms:W3CDTF">2014-12-03T07:02:21Z</dcterms:modified>
</cp:coreProperties>
</file>