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DD8A-DDF2-DF45-877F-D1C0700945BB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31F7-C67A-FE44-8200-D2B6D5BB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Features</a:t>
            </a:r>
            <a:endParaRPr lang="en-US" dirty="0"/>
          </a:p>
        </p:txBody>
      </p:sp>
      <p:pic>
        <p:nvPicPr>
          <p:cNvPr id="5" name="Picture 4" descr="Screen Shot 2015-10-12 at 3.3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1" y="2765938"/>
            <a:ext cx="7277538" cy="402344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Drop down menus for each dining hall</a:t>
            </a:r>
          </a:p>
          <a:p>
            <a:r>
              <a:rPr lang="en-US" dirty="0"/>
              <a:t>S</a:t>
            </a:r>
            <a:r>
              <a:rPr lang="en-US" dirty="0" smtClean="0"/>
              <a:t>ubcategories for each dining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Interface</a:t>
            </a:r>
            <a:endParaRPr lang="en-US" dirty="0"/>
          </a:p>
        </p:txBody>
      </p:sp>
      <p:pic>
        <p:nvPicPr>
          <p:cNvPr id="6" name="Content Placeholder 5" descr="IMG_07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 b="1090"/>
          <a:stretch>
            <a:fillRect/>
          </a:stretch>
        </p:blipFill>
        <p:spPr>
          <a:xfrm>
            <a:off x="3291158" y="2144888"/>
            <a:ext cx="5494420" cy="3021719"/>
          </a:xfrm>
        </p:spPr>
      </p:pic>
      <p:pic>
        <p:nvPicPr>
          <p:cNvPr id="7" name="Picture 6" descr="IMG_07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5" y="1417638"/>
            <a:ext cx="2738945" cy="48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Added Features</vt:lpstr>
      <vt:lpstr>Mobile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Added Features</dc:title>
  <dc:creator>Alex Okeson</dc:creator>
  <cp:lastModifiedBy>Alex Okeson</cp:lastModifiedBy>
  <cp:revision>1</cp:revision>
  <dcterms:created xsi:type="dcterms:W3CDTF">2015-10-12T21:40:03Z</dcterms:created>
  <dcterms:modified xsi:type="dcterms:W3CDTF">2015-10-12T21:51:31Z</dcterms:modified>
</cp:coreProperties>
</file>