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007" r:id="rId2"/>
    <p:sldId id="2557" r:id="rId3"/>
    <p:sldId id="2241" r:id="rId4"/>
    <p:sldId id="2242" r:id="rId5"/>
    <p:sldId id="2525" r:id="rId6"/>
    <p:sldId id="2555" r:id="rId7"/>
    <p:sldId id="2556" r:id="rId8"/>
    <p:sldId id="2526" r:id="rId9"/>
    <p:sldId id="2552" r:id="rId10"/>
    <p:sldId id="2471" r:id="rId11"/>
    <p:sldId id="255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F1F8"/>
    <a:srgbClr val="C00000"/>
    <a:srgbClr val="CCD9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1950D1-2037-4DEB-88C5-096C38D191A8}" v="261" dt="2025-04-10T08:10:27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ar matsuda kazue" userId="384c95ea-997d-486c-8ca8-07142de18a00" providerId="ADAL" clId="{7C1950D1-2037-4DEB-88C5-096C38D191A8}"/>
    <pc:docChg chg="undo redo custSel addSld delSld modSld sldOrd delMainMaster">
      <pc:chgData name="eldar matsuda kazue" userId="384c95ea-997d-486c-8ca8-07142de18a00" providerId="ADAL" clId="{7C1950D1-2037-4DEB-88C5-096C38D191A8}" dt="2025-04-10T08:14:47.562" v="9578" actId="207"/>
      <pc:docMkLst>
        <pc:docMk/>
      </pc:docMkLst>
      <pc:sldChg chg="modSp add del mod">
        <pc:chgData name="eldar matsuda kazue" userId="384c95ea-997d-486c-8ca8-07142de18a00" providerId="ADAL" clId="{7C1950D1-2037-4DEB-88C5-096C38D191A8}" dt="2025-04-10T06:19:59.867" v="8986"/>
        <pc:sldMkLst>
          <pc:docMk/>
          <pc:sldMk cId="2972793439" sldId="2007"/>
        </pc:sldMkLst>
      </pc:sldChg>
      <pc:sldChg chg="del">
        <pc:chgData name="eldar matsuda kazue" userId="384c95ea-997d-486c-8ca8-07142de18a00" providerId="ADAL" clId="{7C1950D1-2037-4DEB-88C5-096C38D191A8}" dt="2025-04-10T00:09:15.370" v="5498" actId="47"/>
        <pc:sldMkLst>
          <pc:docMk/>
          <pc:sldMk cId="1377266819" sldId="2137"/>
        </pc:sldMkLst>
      </pc:sldChg>
      <pc:sldChg chg="del">
        <pc:chgData name="eldar matsuda kazue" userId="384c95ea-997d-486c-8ca8-07142de18a00" providerId="ADAL" clId="{7C1950D1-2037-4DEB-88C5-096C38D191A8}" dt="2025-04-10T00:08:09.803" v="5495" actId="47"/>
        <pc:sldMkLst>
          <pc:docMk/>
          <pc:sldMk cId="2098236840" sldId="2141"/>
        </pc:sldMkLst>
      </pc:sldChg>
      <pc:sldChg chg="del">
        <pc:chgData name="eldar matsuda kazue" userId="384c95ea-997d-486c-8ca8-07142de18a00" providerId="ADAL" clId="{7C1950D1-2037-4DEB-88C5-096C38D191A8}" dt="2025-04-10T00:08:12.342" v="5496" actId="47"/>
        <pc:sldMkLst>
          <pc:docMk/>
          <pc:sldMk cId="3796006856" sldId="2142"/>
        </pc:sldMkLst>
      </pc:sldChg>
      <pc:sldChg chg="modSp add del mod">
        <pc:chgData name="eldar matsuda kazue" userId="384c95ea-997d-486c-8ca8-07142de18a00" providerId="ADAL" clId="{7C1950D1-2037-4DEB-88C5-096C38D191A8}" dt="2025-04-10T06:19:59.867" v="8986"/>
        <pc:sldMkLst>
          <pc:docMk/>
          <pc:sldMk cId="673197605" sldId="2241"/>
        </pc:sldMkLst>
        <pc:spChg chg="mod">
          <ac:chgData name="eldar matsuda kazue" userId="384c95ea-997d-486c-8ca8-07142de18a00" providerId="ADAL" clId="{7C1950D1-2037-4DEB-88C5-096C38D191A8}" dt="2025-04-10T00:50:09.017" v="6163" actId="20577"/>
          <ac:spMkLst>
            <pc:docMk/>
            <pc:sldMk cId="673197605" sldId="2241"/>
            <ac:spMk id="16" creationId="{64F05158-4E94-66FD-7072-B251B600F46B}"/>
          </ac:spMkLst>
        </pc:spChg>
        <pc:spChg chg="mod">
          <ac:chgData name="eldar matsuda kazue" userId="384c95ea-997d-486c-8ca8-07142de18a00" providerId="ADAL" clId="{7C1950D1-2037-4DEB-88C5-096C38D191A8}" dt="2025-04-09T00:57:13.109" v="5065" actId="1037"/>
          <ac:spMkLst>
            <pc:docMk/>
            <pc:sldMk cId="673197605" sldId="2241"/>
            <ac:spMk id="49" creationId="{6C30C471-A22B-1CA1-2E73-45E8771CD815}"/>
          </ac:spMkLst>
        </pc:spChg>
      </pc:sldChg>
      <pc:sldChg chg="modSp add del mod">
        <pc:chgData name="eldar matsuda kazue" userId="384c95ea-997d-486c-8ca8-07142de18a00" providerId="ADAL" clId="{7C1950D1-2037-4DEB-88C5-096C38D191A8}" dt="2025-04-10T06:19:59.867" v="8986"/>
        <pc:sldMkLst>
          <pc:docMk/>
          <pc:sldMk cId="714865081" sldId="2242"/>
        </pc:sldMkLst>
      </pc:sldChg>
      <pc:sldChg chg="delSp modSp mod ord">
        <pc:chgData name="eldar matsuda kazue" userId="384c95ea-997d-486c-8ca8-07142de18a00" providerId="ADAL" clId="{7C1950D1-2037-4DEB-88C5-096C38D191A8}" dt="2025-04-10T04:30:24.724" v="8324" actId="20577"/>
        <pc:sldMkLst>
          <pc:docMk/>
          <pc:sldMk cId="2402619184" sldId="2471"/>
        </pc:sldMkLst>
        <pc:spChg chg="mod">
          <ac:chgData name="eldar matsuda kazue" userId="384c95ea-997d-486c-8ca8-07142de18a00" providerId="ADAL" clId="{7C1950D1-2037-4DEB-88C5-096C38D191A8}" dt="2025-04-10T00:13:05.851" v="5632" actId="1038"/>
          <ac:spMkLst>
            <pc:docMk/>
            <pc:sldMk cId="2402619184" sldId="2471"/>
            <ac:spMk id="4" creationId="{524DF114-3930-9C6D-67C6-794C859ED050}"/>
          </ac:spMkLst>
        </pc:spChg>
        <pc:spChg chg="mod">
          <ac:chgData name="eldar matsuda kazue" userId="384c95ea-997d-486c-8ca8-07142de18a00" providerId="ADAL" clId="{7C1950D1-2037-4DEB-88C5-096C38D191A8}" dt="2025-04-10T00:11:30.158" v="5513" actId="1076"/>
          <ac:spMkLst>
            <pc:docMk/>
            <pc:sldMk cId="2402619184" sldId="2471"/>
            <ac:spMk id="5" creationId="{D3C3A1B5-2274-E37F-D3A8-3255B5AC3A59}"/>
          </ac:spMkLst>
        </pc:spChg>
        <pc:spChg chg="mod">
          <ac:chgData name="eldar matsuda kazue" userId="384c95ea-997d-486c-8ca8-07142de18a00" providerId="ADAL" clId="{7C1950D1-2037-4DEB-88C5-096C38D191A8}" dt="2025-04-10T00:13:05.851" v="5632" actId="1038"/>
          <ac:spMkLst>
            <pc:docMk/>
            <pc:sldMk cId="2402619184" sldId="2471"/>
            <ac:spMk id="7" creationId="{6367073A-5829-F51B-D14B-D74295CBAAF9}"/>
          </ac:spMkLst>
        </pc:spChg>
        <pc:spChg chg="mod">
          <ac:chgData name="eldar matsuda kazue" userId="384c95ea-997d-486c-8ca8-07142de18a00" providerId="ADAL" clId="{7C1950D1-2037-4DEB-88C5-096C38D191A8}" dt="2025-04-10T04:30:24.724" v="8324" actId="20577"/>
          <ac:spMkLst>
            <pc:docMk/>
            <pc:sldMk cId="2402619184" sldId="2471"/>
            <ac:spMk id="13" creationId="{45120C94-C3BD-0D5F-F10E-DA6FFEBFCD50}"/>
          </ac:spMkLst>
        </pc:spChg>
        <pc:spChg chg="mod">
          <ac:chgData name="eldar matsuda kazue" userId="384c95ea-997d-486c-8ca8-07142de18a00" providerId="ADAL" clId="{7C1950D1-2037-4DEB-88C5-096C38D191A8}" dt="2025-04-10T00:13:05.851" v="5632" actId="1038"/>
          <ac:spMkLst>
            <pc:docMk/>
            <pc:sldMk cId="2402619184" sldId="2471"/>
            <ac:spMk id="18" creationId="{3E3F2101-5AE6-F8DD-1DFB-7D98314C17DC}"/>
          </ac:spMkLst>
        </pc:spChg>
        <pc:spChg chg="mod">
          <ac:chgData name="eldar matsuda kazue" userId="384c95ea-997d-486c-8ca8-07142de18a00" providerId="ADAL" clId="{7C1950D1-2037-4DEB-88C5-096C38D191A8}" dt="2025-04-10T00:13:05.851" v="5632" actId="1038"/>
          <ac:spMkLst>
            <pc:docMk/>
            <pc:sldMk cId="2402619184" sldId="2471"/>
            <ac:spMk id="19" creationId="{7191E7F3-F022-2B6B-FEA8-59B18FC358DC}"/>
          </ac:spMkLst>
        </pc:spChg>
        <pc:spChg chg="del">
          <ac:chgData name="eldar matsuda kazue" userId="384c95ea-997d-486c-8ca8-07142de18a00" providerId="ADAL" clId="{7C1950D1-2037-4DEB-88C5-096C38D191A8}" dt="2025-04-10T00:10:23.260" v="5506" actId="478"/>
          <ac:spMkLst>
            <pc:docMk/>
            <pc:sldMk cId="2402619184" sldId="2471"/>
            <ac:spMk id="146" creationId="{0EAADBE8-E389-1B0E-1859-494924E57685}"/>
          </ac:spMkLst>
        </pc:spChg>
        <pc:spChg chg="mod">
          <ac:chgData name="eldar matsuda kazue" userId="384c95ea-997d-486c-8ca8-07142de18a00" providerId="ADAL" clId="{7C1950D1-2037-4DEB-88C5-096C38D191A8}" dt="2025-04-10T00:13:05.851" v="5632" actId="1038"/>
          <ac:spMkLst>
            <pc:docMk/>
            <pc:sldMk cId="2402619184" sldId="2471"/>
            <ac:spMk id="149" creationId="{27CA42CB-9DE7-639C-AA2E-2270ED0890A2}"/>
          </ac:spMkLst>
        </pc:spChg>
        <pc:spChg chg="mod">
          <ac:chgData name="eldar matsuda kazue" userId="384c95ea-997d-486c-8ca8-07142de18a00" providerId="ADAL" clId="{7C1950D1-2037-4DEB-88C5-096C38D191A8}" dt="2025-04-10T00:13:05.851" v="5632" actId="1038"/>
          <ac:spMkLst>
            <pc:docMk/>
            <pc:sldMk cId="2402619184" sldId="2471"/>
            <ac:spMk id="150" creationId="{E7A770ED-1BCB-5A8F-0EB2-CF9FF82FE4DE}"/>
          </ac:spMkLst>
        </pc:spChg>
        <pc:spChg chg="mod">
          <ac:chgData name="eldar matsuda kazue" userId="384c95ea-997d-486c-8ca8-07142de18a00" providerId="ADAL" clId="{7C1950D1-2037-4DEB-88C5-096C38D191A8}" dt="2025-04-10T00:11:30.158" v="5513" actId="1076"/>
          <ac:spMkLst>
            <pc:docMk/>
            <pc:sldMk cId="2402619184" sldId="2471"/>
            <ac:spMk id="153" creationId="{418C0513-BEC3-5312-F972-C2991B94B2D0}"/>
          </ac:spMkLst>
        </pc:spChg>
        <pc:spChg chg="mod">
          <ac:chgData name="eldar matsuda kazue" userId="384c95ea-997d-486c-8ca8-07142de18a00" providerId="ADAL" clId="{7C1950D1-2037-4DEB-88C5-096C38D191A8}" dt="2025-04-10T00:13:05.851" v="5632" actId="1038"/>
          <ac:spMkLst>
            <pc:docMk/>
            <pc:sldMk cId="2402619184" sldId="2471"/>
            <ac:spMk id="154" creationId="{F0F1A8FC-B28D-7C19-FDEB-6B6661CBBED8}"/>
          </ac:spMkLst>
        </pc:spChg>
        <pc:spChg chg="mod">
          <ac:chgData name="eldar matsuda kazue" userId="384c95ea-997d-486c-8ca8-07142de18a00" providerId="ADAL" clId="{7C1950D1-2037-4DEB-88C5-096C38D191A8}" dt="2025-04-10T00:13:05.851" v="5632" actId="1038"/>
          <ac:spMkLst>
            <pc:docMk/>
            <pc:sldMk cId="2402619184" sldId="2471"/>
            <ac:spMk id="155" creationId="{60931D06-DA50-D8F9-CC6C-ABE0E7AE5FB0}"/>
          </ac:spMkLst>
        </pc:spChg>
        <pc:spChg chg="mod">
          <ac:chgData name="eldar matsuda kazue" userId="384c95ea-997d-486c-8ca8-07142de18a00" providerId="ADAL" clId="{7C1950D1-2037-4DEB-88C5-096C38D191A8}" dt="2025-04-10T00:13:05.851" v="5632" actId="1038"/>
          <ac:spMkLst>
            <pc:docMk/>
            <pc:sldMk cId="2402619184" sldId="2471"/>
            <ac:spMk id="156" creationId="{532D0540-3413-7F9A-0ED1-D728DBD3BB12}"/>
          </ac:spMkLst>
        </pc:spChg>
        <pc:spChg chg="mod">
          <ac:chgData name="eldar matsuda kazue" userId="384c95ea-997d-486c-8ca8-07142de18a00" providerId="ADAL" clId="{7C1950D1-2037-4DEB-88C5-096C38D191A8}" dt="2025-04-10T00:13:05.851" v="5632" actId="1038"/>
          <ac:spMkLst>
            <pc:docMk/>
            <pc:sldMk cId="2402619184" sldId="2471"/>
            <ac:spMk id="158" creationId="{C81280B8-F0CF-5B84-170C-7A1DD0300184}"/>
          </ac:spMkLst>
        </pc:spChg>
        <pc:spChg chg="mod">
          <ac:chgData name="eldar matsuda kazue" userId="384c95ea-997d-486c-8ca8-07142de18a00" providerId="ADAL" clId="{7C1950D1-2037-4DEB-88C5-096C38D191A8}" dt="2025-04-10T00:13:36.694" v="5633" actId="14100"/>
          <ac:spMkLst>
            <pc:docMk/>
            <pc:sldMk cId="2402619184" sldId="2471"/>
            <ac:spMk id="174" creationId="{1B4C7DD3-C078-1FDF-BEAE-4D1D974AF783}"/>
          </ac:spMkLst>
        </pc:spChg>
        <pc:spChg chg="mod topLvl">
          <ac:chgData name="eldar matsuda kazue" userId="384c95ea-997d-486c-8ca8-07142de18a00" providerId="ADAL" clId="{7C1950D1-2037-4DEB-88C5-096C38D191A8}" dt="2025-04-10T00:10:13.353" v="5504" actId="165"/>
          <ac:spMkLst>
            <pc:docMk/>
            <pc:sldMk cId="2402619184" sldId="2471"/>
            <ac:spMk id="178" creationId="{E8004867-7C8E-2D69-4940-F40631D991A8}"/>
          </ac:spMkLst>
        </pc:spChg>
        <pc:spChg chg="del mod topLvl">
          <ac:chgData name="eldar matsuda kazue" userId="384c95ea-997d-486c-8ca8-07142de18a00" providerId="ADAL" clId="{7C1950D1-2037-4DEB-88C5-096C38D191A8}" dt="2025-04-10T00:10:30.893" v="5507" actId="478"/>
          <ac:spMkLst>
            <pc:docMk/>
            <pc:sldMk cId="2402619184" sldId="2471"/>
            <ac:spMk id="180" creationId="{6F2A0EEC-922B-52C0-6C49-4AD758AD46A9}"/>
          </ac:spMkLst>
        </pc:spChg>
        <pc:spChg chg="mod ord topLvl">
          <ac:chgData name="eldar matsuda kazue" userId="384c95ea-997d-486c-8ca8-07142de18a00" providerId="ADAL" clId="{7C1950D1-2037-4DEB-88C5-096C38D191A8}" dt="2025-04-10T00:11:43.240" v="5516" actId="14100"/>
          <ac:spMkLst>
            <pc:docMk/>
            <pc:sldMk cId="2402619184" sldId="2471"/>
            <ac:spMk id="181" creationId="{037B4918-680E-81B6-4763-6D205C33D851}"/>
          </ac:spMkLst>
        </pc:spChg>
        <pc:spChg chg="del mod topLvl">
          <ac:chgData name="eldar matsuda kazue" userId="384c95ea-997d-486c-8ca8-07142de18a00" providerId="ADAL" clId="{7C1950D1-2037-4DEB-88C5-096C38D191A8}" dt="2025-04-10T00:10:32.916" v="5508" actId="478"/>
          <ac:spMkLst>
            <pc:docMk/>
            <pc:sldMk cId="2402619184" sldId="2471"/>
            <ac:spMk id="182" creationId="{268CA35D-A146-0D3C-D6C0-2C4038232735}"/>
          </ac:spMkLst>
        </pc:spChg>
        <pc:spChg chg="mod">
          <ac:chgData name="eldar matsuda kazue" userId="384c95ea-997d-486c-8ca8-07142de18a00" providerId="ADAL" clId="{7C1950D1-2037-4DEB-88C5-096C38D191A8}" dt="2025-04-10T00:12:45.497" v="5589" actId="14100"/>
          <ac:spMkLst>
            <pc:docMk/>
            <pc:sldMk cId="2402619184" sldId="2471"/>
            <ac:spMk id="185" creationId="{38DCDA1C-67FB-D1E7-6FB9-4CF78DB00C71}"/>
          </ac:spMkLst>
        </pc:spChg>
        <pc:grpChg chg="del mod">
          <ac:chgData name="eldar matsuda kazue" userId="384c95ea-997d-486c-8ca8-07142de18a00" providerId="ADAL" clId="{7C1950D1-2037-4DEB-88C5-096C38D191A8}" dt="2025-04-10T00:10:13.353" v="5504" actId="165"/>
          <ac:grpSpMkLst>
            <pc:docMk/>
            <pc:sldMk cId="2402619184" sldId="2471"/>
            <ac:grpSpMk id="176" creationId="{D6719AF8-A304-FABA-1B3C-9D425A947FF6}"/>
          </ac:grpSpMkLst>
        </pc:grpChg>
        <pc:grpChg chg="del mod topLvl">
          <ac:chgData name="eldar matsuda kazue" userId="384c95ea-997d-486c-8ca8-07142de18a00" providerId="ADAL" clId="{7C1950D1-2037-4DEB-88C5-096C38D191A8}" dt="2025-04-10T00:10:30.893" v="5507" actId="478"/>
          <ac:grpSpMkLst>
            <pc:docMk/>
            <pc:sldMk cId="2402619184" sldId="2471"/>
            <ac:grpSpMk id="177" creationId="{C7A9340F-D562-7C85-C2E6-55A294A21BD7}"/>
          </ac:grpSpMkLst>
        </pc:grpChg>
        <pc:grpChg chg="del mod topLvl">
          <ac:chgData name="eldar matsuda kazue" userId="384c95ea-997d-486c-8ca8-07142de18a00" providerId="ADAL" clId="{7C1950D1-2037-4DEB-88C5-096C38D191A8}" dt="2025-04-10T00:10:32.916" v="5508" actId="478"/>
          <ac:grpSpMkLst>
            <pc:docMk/>
            <pc:sldMk cId="2402619184" sldId="2471"/>
            <ac:grpSpMk id="179" creationId="{3CEB56AD-FB8B-7936-E195-817C61ED8793}"/>
          </ac:grpSpMkLst>
        </pc:grpChg>
        <pc:cxnChg chg="mod">
          <ac:chgData name="eldar matsuda kazue" userId="384c95ea-997d-486c-8ca8-07142de18a00" providerId="ADAL" clId="{7C1950D1-2037-4DEB-88C5-096C38D191A8}" dt="2025-04-10T00:13:36.694" v="5633" actId="14100"/>
          <ac:cxnSpMkLst>
            <pc:docMk/>
            <pc:sldMk cId="2402619184" sldId="2471"/>
            <ac:cxnSpMk id="169" creationId="{B1C2042E-363F-0563-C48F-B152CD0395E2}"/>
          </ac:cxnSpMkLst>
        </pc:cxnChg>
        <pc:cxnChg chg="del">
          <ac:chgData name="eldar matsuda kazue" userId="384c95ea-997d-486c-8ca8-07142de18a00" providerId="ADAL" clId="{7C1950D1-2037-4DEB-88C5-096C38D191A8}" dt="2025-04-10T00:10:36.061" v="5509" actId="478"/>
          <ac:cxnSpMkLst>
            <pc:docMk/>
            <pc:sldMk cId="2402619184" sldId="2471"/>
            <ac:cxnSpMk id="184" creationId="{2078DD1F-140D-A9C2-2E38-F7481475CD6D}"/>
          </ac:cxnSpMkLst>
        </pc:cxnChg>
      </pc:sldChg>
      <pc:sldChg chg="del">
        <pc:chgData name="eldar matsuda kazue" userId="384c95ea-997d-486c-8ca8-07142de18a00" providerId="ADAL" clId="{7C1950D1-2037-4DEB-88C5-096C38D191A8}" dt="2025-04-10T00:09:18.203" v="5499" actId="47"/>
        <pc:sldMkLst>
          <pc:docMk/>
          <pc:sldMk cId="924514068" sldId="2472"/>
        </pc:sldMkLst>
      </pc:sldChg>
      <pc:sldChg chg="del">
        <pc:chgData name="eldar matsuda kazue" userId="384c95ea-997d-486c-8ca8-07142de18a00" providerId="ADAL" clId="{7C1950D1-2037-4DEB-88C5-096C38D191A8}" dt="2025-04-10T00:09:13.005" v="5497" actId="47"/>
        <pc:sldMkLst>
          <pc:docMk/>
          <pc:sldMk cId="2625543045" sldId="2474"/>
        </pc:sldMkLst>
      </pc:sldChg>
      <pc:sldChg chg="del">
        <pc:chgData name="eldar matsuda kazue" userId="384c95ea-997d-486c-8ca8-07142de18a00" providerId="ADAL" clId="{7C1950D1-2037-4DEB-88C5-096C38D191A8}" dt="2025-04-10T00:08:01.491" v="5493" actId="47"/>
        <pc:sldMkLst>
          <pc:docMk/>
          <pc:sldMk cId="617062080" sldId="2481"/>
        </pc:sldMkLst>
      </pc:sldChg>
      <pc:sldChg chg="del">
        <pc:chgData name="eldar matsuda kazue" userId="384c95ea-997d-486c-8ca8-07142de18a00" providerId="ADAL" clId="{7C1950D1-2037-4DEB-88C5-096C38D191A8}" dt="2025-04-10T00:08:05.809" v="5494" actId="47"/>
        <pc:sldMkLst>
          <pc:docMk/>
          <pc:sldMk cId="2498766331" sldId="2506"/>
        </pc:sldMkLst>
      </pc:sldChg>
      <pc:sldChg chg="del">
        <pc:chgData name="eldar matsuda kazue" userId="384c95ea-997d-486c-8ca8-07142de18a00" providerId="ADAL" clId="{7C1950D1-2037-4DEB-88C5-096C38D191A8}" dt="2025-04-09T08:00:40.366" v="5069" actId="47"/>
        <pc:sldMkLst>
          <pc:docMk/>
          <pc:sldMk cId="2438124978" sldId="2513"/>
        </pc:sldMkLst>
      </pc:sldChg>
      <pc:sldChg chg="del">
        <pc:chgData name="eldar matsuda kazue" userId="384c95ea-997d-486c-8ca8-07142de18a00" providerId="ADAL" clId="{7C1950D1-2037-4DEB-88C5-096C38D191A8}" dt="2025-04-09T08:00:40.366" v="5069" actId="47"/>
        <pc:sldMkLst>
          <pc:docMk/>
          <pc:sldMk cId="576013746" sldId="2518"/>
        </pc:sldMkLst>
      </pc:sldChg>
      <pc:sldChg chg="del">
        <pc:chgData name="eldar matsuda kazue" userId="384c95ea-997d-486c-8ca8-07142de18a00" providerId="ADAL" clId="{7C1950D1-2037-4DEB-88C5-096C38D191A8}" dt="2025-04-09T08:00:40.366" v="5069" actId="47"/>
        <pc:sldMkLst>
          <pc:docMk/>
          <pc:sldMk cId="1598332799" sldId="2520"/>
        </pc:sldMkLst>
      </pc:sldChg>
      <pc:sldChg chg="del">
        <pc:chgData name="eldar matsuda kazue" userId="384c95ea-997d-486c-8ca8-07142de18a00" providerId="ADAL" clId="{7C1950D1-2037-4DEB-88C5-096C38D191A8}" dt="2025-04-10T00:05:52.755" v="5477" actId="47"/>
        <pc:sldMkLst>
          <pc:docMk/>
          <pc:sldMk cId="2070700550" sldId="2522"/>
        </pc:sldMkLst>
      </pc:sldChg>
      <pc:sldChg chg="del ord">
        <pc:chgData name="eldar matsuda kazue" userId="384c95ea-997d-486c-8ca8-07142de18a00" providerId="ADAL" clId="{7C1950D1-2037-4DEB-88C5-096C38D191A8}" dt="2025-04-10T04:15:28.420" v="8092" actId="47"/>
        <pc:sldMkLst>
          <pc:docMk/>
          <pc:sldMk cId="2355850601" sldId="2523"/>
        </pc:sldMkLst>
      </pc:sldChg>
      <pc:sldChg chg="del ord">
        <pc:chgData name="eldar matsuda kazue" userId="384c95ea-997d-486c-8ca8-07142de18a00" providerId="ADAL" clId="{7C1950D1-2037-4DEB-88C5-096C38D191A8}" dt="2025-04-10T04:15:28.420" v="8092" actId="47"/>
        <pc:sldMkLst>
          <pc:docMk/>
          <pc:sldMk cId="1466003072" sldId="2524"/>
        </pc:sldMkLst>
      </pc:sldChg>
      <pc:sldChg chg="addSp delSp modSp add del mod ord">
        <pc:chgData name="eldar matsuda kazue" userId="384c95ea-997d-486c-8ca8-07142de18a00" providerId="ADAL" clId="{7C1950D1-2037-4DEB-88C5-096C38D191A8}" dt="2025-04-10T06:19:59.867" v="8986"/>
        <pc:sldMkLst>
          <pc:docMk/>
          <pc:sldMk cId="2381244732" sldId="2525"/>
        </pc:sldMkLst>
        <pc:spChg chg="add del mod">
          <ac:chgData name="eldar matsuda kazue" userId="384c95ea-997d-486c-8ca8-07142de18a00" providerId="ADAL" clId="{7C1950D1-2037-4DEB-88C5-096C38D191A8}" dt="2025-04-10T01:23:49.447" v="6781" actId="478"/>
          <ac:spMkLst>
            <pc:docMk/>
            <pc:sldMk cId="2381244732" sldId="2525"/>
            <ac:spMk id="5" creationId="{7A516BFD-0A1E-B891-8EFA-A8C31CE626B2}"/>
          </ac:spMkLst>
        </pc:spChg>
        <pc:spChg chg="del mod">
          <ac:chgData name="eldar matsuda kazue" userId="384c95ea-997d-486c-8ca8-07142de18a00" providerId="ADAL" clId="{7C1950D1-2037-4DEB-88C5-096C38D191A8}" dt="2025-04-09T00:58:29.156" v="5067" actId="478"/>
          <ac:spMkLst>
            <pc:docMk/>
            <pc:sldMk cId="2381244732" sldId="2525"/>
            <ac:spMk id="5" creationId="{E7891B07-B25E-ED94-48D4-903C2E790674}"/>
          </ac:spMkLst>
        </pc:spChg>
        <pc:spChg chg="add mod">
          <ac:chgData name="eldar matsuda kazue" userId="384c95ea-997d-486c-8ca8-07142de18a00" providerId="ADAL" clId="{7C1950D1-2037-4DEB-88C5-096C38D191A8}" dt="2025-04-10T04:08:15.586" v="8038" actId="20577"/>
          <ac:spMkLst>
            <pc:docMk/>
            <pc:sldMk cId="2381244732" sldId="2525"/>
            <ac:spMk id="6" creationId="{F68E2FCE-A660-34A0-BDC3-957710F2F469}"/>
          </ac:spMkLst>
        </pc:spChg>
        <pc:spChg chg="add mod ord">
          <ac:chgData name="eldar matsuda kazue" userId="384c95ea-997d-486c-8ca8-07142de18a00" providerId="ADAL" clId="{7C1950D1-2037-4DEB-88C5-096C38D191A8}" dt="2025-04-10T01:42:51.078" v="7093" actId="164"/>
          <ac:spMkLst>
            <pc:docMk/>
            <pc:sldMk cId="2381244732" sldId="2525"/>
            <ac:spMk id="7" creationId="{E14B053A-29BF-C439-1BC9-7AA7848D543A}"/>
          </ac:spMkLst>
        </pc:spChg>
        <pc:spChg chg="add del mod">
          <ac:chgData name="eldar matsuda kazue" userId="384c95ea-997d-486c-8ca8-07142de18a00" providerId="ADAL" clId="{7C1950D1-2037-4DEB-88C5-096C38D191A8}" dt="2025-04-10T01:24:42.833" v="6803" actId="478"/>
          <ac:spMkLst>
            <pc:docMk/>
            <pc:sldMk cId="2381244732" sldId="2525"/>
            <ac:spMk id="8" creationId="{33BF7603-04C9-AD51-5BDC-74B35AA0D9F9}"/>
          </ac:spMkLst>
        </pc:spChg>
        <pc:spChg chg="add mod">
          <ac:chgData name="eldar matsuda kazue" userId="384c95ea-997d-486c-8ca8-07142de18a00" providerId="ADAL" clId="{7C1950D1-2037-4DEB-88C5-096C38D191A8}" dt="2025-04-10T04:32:56.325" v="8345" actId="20577"/>
          <ac:spMkLst>
            <pc:docMk/>
            <pc:sldMk cId="2381244732" sldId="2525"/>
            <ac:spMk id="9" creationId="{25F3ECEF-4989-6579-9F15-B4C1385FCB7F}"/>
          </ac:spMkLst>
        </pc:spChg>
        <pc:spChg chg="add del mod">
          <ac:chgData name="eldar matsuda kazue" userId="384c95ea-997d-486c-8ca8-07142de18a00" providerId="ADAL" clId="{7C1950D1-2037-4DEB-88C5-096C38D191A8}" dt="2025-04-10T01:31:13.881" v="6905" actId="478"/>
          <ac:spMkLst>
            <pc:docMk/>
            <pc:sldMk cId="2381244732" sldId="2525"/>
            <ac:spMk id="10" creationId="{519D16C8-D8F4-4C8A-5ACE-B4E900712407}"/>
          </ac:spMkLst>
        </pc:spChg>
        <pc:spChg chg="add del mod">
          <ac:chgData name="eldar matsuda kazue" userId="384c95ea-997d-486c-8ca8-07142de18a00" providerId="ADAL" clId="{7C1950D1-2037-4DEB-88C5-096C38D191A8}" dt="2025-04-10T00:17:50.460" v="5786" actId="478"/>
          <ac:spMkLst>
            <pc:docMk/>
            <pc:sldMk cId="2381244732" sldId="2525"/>
            <ac:spMk id="11" creationId="{41EC9B60-7D05-50FA-2CCB-3E6D09969E3B}"/>
          </ac:spMkLst>
        </pc:spChg>
        <pc:spChg chg="add del mod">
          <ac:chgData name="eldar matsuda kazue" userId="384c95ea-997d-486c-8ca8-07142de18a00" providerId="ADAL" clId="{7C1950D1-2037-4DEB-88C5-096C38D191A8}" dt="2025-04-10T01:25:10.567" v="6827" actId="478"/>
          <ac:spMkLst>
            <pc:docMk/>
            <pc:sldMk cId="2381244732" sldId="2525"/>
            <ac:spMk id="12" creationId="{845992BE-B11E-A105-6EB0-0F3D556BE01A}"/>
          </ac:spMkLst>
        </pc:spChg>
        <pc:spChg chg="add mod ord">
          <ac:chgData name="eldar matsuda kazue" userId="384c95ea-997d-486c-8ca8-07142de18a00" providerId="ADAL" clId="{7C1950D1-2037-4DEB-88C5-096C38D191A8}" dt="2025-04-10T02:27:59.369" v="7487" actId="20577"/>
          <ac:spMkLst>
            <pc:docMk/>
            <pc:sldMk cId="2381244732" sldId="2525"/>
            <ac:spMk id="13" creationId="{88343167-BB7C-3B6D-4961-39C315613B27}"/>
          </ac:spMkLst>
        </pc:spChg>
        <pc:spChg chg="add del mod">
          <ac:chgData name="eldar matsuda kazue" userId="384c95ea-997d-486c-8ca8-07142de18a00" providerId="ADAL" clId="{7C1950D1-2037-4DEB-88C5-096C38D191A8}" dt="2025-04-09T23:56:37.898" v="5167" actId="478"/>
          <ac:spMkLst>
            <pc:docMk/>
            <pc:sldMk cId="2381244732" sldId="2525"/>
            <ac:spMk id="17" creationId="{65AF9FC6-5624-21DB-23F1-D2BF2AB0F86E}"/>
          </ac:spMkLst>
        </pc:spChg>
        <pc:spChg chg="add del mod">
          <ac:chgData name="eldar matsuda kazue" userId="384c95ea-997d-486c-8ca8-07142de18a00" providerId="ADAL" clId="{7C1950D1-2037-4DEB-88C5-096C38D191A8}" dt="2025-04-09T23:56:37.898" v="5167" actId="478"/>
          <ac:spMkLst>
            <pc:docMk/>
            <pc:sldMk cId="2381244732" sldId="2525"/>
            <ac:spMk id="18" creationId="{76CEF60B-C472-9D19-79B2-BAF7FB655528}"/>
          </ac:spMkLst>
        </pc:spChg>
        <pc:spChg chg="add del mod">
          <ac:chgData name="eldar matsuda kazue" userId="384c95ea-997d-486c-8ca8-07142de18a00" providerId="ADAL" clId="{7C1950D1-2037-4DEB-88C5-096C38D191A8}" dt="2025-04-09T23:56:37.898" v="5167" actId="478"/>
          <ac:spMkLst>
            <pc:docMk/>
            <pc:sldMk cId="2381244732" sldId="2525"/>
            <ac:spMk id="19" creationId="{B5D5D8D0-7FE5-9289-1279-D0D94426A3E3}"/>
          </ac:spMkLst>
        </pc:spChg>
        <pc:spChg chg="add del mod">
          <ac:chgData name="eldar matsuda kazue" userId="384c95ea-997d-486c-8ca8-07142de18a00" providerId="ADAL" clId="{7C1950D1-2037-4DEB-88C5-096C38D191A8}" dt="2025-04-09T23:56:37.898" v="5167" actId="478"/>
          <ac:spMkLst>
            <pc:docMk/>
            <pc:sldMk cId="2381244732" sldId="2525"/>
            <ac:spMk id="20" creationId="{6317B35C-C627-A5E2-838F-087BAD091F4C}"/>
          </ac:spMkLst>
        </pc:spChg>
        <pc:spChg chg="del mod topLvl">
          <ac:chgData name="eldar matsuda kazue" userId="384c95ea-997d-486c-8ca8-07142de18a00" providerId="ADAL" clId="{7C1950D1-2037-4DEB-88C5-096C38D191A8}" dt="2025-04-10T01:27:09.642" v="6866" actId="478"/>
          <ac:spMkLst>
            <pc:docMk/>
            <pc:sldMk cId="2381244732" sldId="2525"/>
            <ac:spMk id="21" creationId="{5E7258BF-3E52-94B1-1634-AF60E6CC9672}"/>
          </ac:spMkLst>
        </pc:spChg>
        <pc:spChg chg="add mod">
          <ac:chgData name="eldar matsuda kazue" userId="384c95ea-997d-486c-8ca8-07142de18a00" providerId="ADAL" clId="{7C1950D1-2037-4DEB-88C5-096C38D191A8}" dt="2025-04-10T01:42:58.617" v="7094" actId="164"/>
          <ac:spMkLst>
            <pc:docMk/>
            <pc:sldMk cId="2381244732" sldId="2525"/>
            <ac:spMk id="23" creationId="{1AEF499E-F4B1-7B2D-4FE7-55B0CF11D190}"/>
          </ac:spMkLst>
        </pc:spChg>
        <pc:spChg chg="add mod">
          <ac:chgData name="eldar matsuda kazue" userId="384c95ea-997d-486c-8ca8-07142de18a00" providerId="ADAL" clId="{7C1950D1-2037-4DEB-88C5-096C38D191A8}" dt="2025-04-10T01:42:58.617" v="7094" actId="164"/>
          <ac:spMkLst>
            <pc:docMk/>
            <pc:sldMk cId="2381244732" sldId="2525"/>
            <ac:spMk id="24" creationId="{0F73BEE1-B932-D57D-F094-B099D4C32BB1}"/>
          </ac:spMkLst>
        </pc:spChg>
        <pc:spChg chg="add mod">
          <ac:chgData name="eldar matsuda kazue" userId="384c95ea-997d-486c-8ca8-07142de18a00" providerId="ADAL" clId="{7C1950D1-2037-4DEB-88C5-096C38D191A8}" dt="2025-04-10T01:42:58.617" v="7094" actId="164"/>
          <ac:spMkLst>
            <pc:docMk/>
            <pc:sldMk cId="2381244732" sldId="2525"/>
            <ac:spMk id="25" creationId="{52A800C3-7CDF-5651-F24F-B3D432CE8366}"/>
          </ac:spMkLst>
        </pc:spChg>
        <pc:spChg chg="add mod">
          <ac:chgData name="eldar matsuda kazue" userId="384c95ea-997d-486c-8ca8-07142de18a00" providerId="ADAL" clId="{7C1950D1-2037-4DEB-88C5-096C38D191A8}" dt="2025-04-10T01:43:06.930" v="7095" actId="164"/>
          <ac:spMkLst>
            <pc:docMk/>
            <pc:sldMk cId="2381244732" sldId="2525"/>
            <ac:spMk id="26" creationId="{5A100FA0-94CC-FFA8-A126-2AFBBE5B96D4}"/>
          </ac:spMkLst>
        </pc:spChg>
        <pc:spChg chg="add mod">
          <ac:chgData name="eldar matsuda kazue" userId="384c95ea-997d-486c-8ca8-07142de18a00" providerId="ADAL" clId="{7C1950D1-2037-4DEB-88C5-096C38D191A8}" dt="2025-04-10T01:43:06.930" v="7095" actId="164"/>
          <ac:spMkLst>
            <pc:docMk/>
            <pc:sldMk cId="2381244732" sldId="2525"/>
            <ac:spMk id="27" creationId="{D11BB3D5-DD65-1A92-0D40-BBF9D6772FDA}"/>
          </ac:spMkLst>
        </pc:spChg>
        <pc:spChg chg="add mod">
          <ac:chgData name="eldar matsuda kazue" userId="384c95ea-997d-486c-8ca8-07142de18a00" providerId="ADAL" clId="{7C1950D1-2037-4DEB-88C5-096C38D191A8}" dt="2025-04-10T01:43:06.930" v="7095" actId="164"/>
          <ac:spMkLst>
            <pc:docMk/>
            <pc:sldMk cId="2381244732" sldId="2525"/>
            <ac:spMk id="28" creationId="{E03F7748-6A5A-E100-8138-C2ABDA19FFB5}"/>
          </ac:spMkLst>
        </pc:spChg>
        <pc:spChg chg="add mod ord">
          <ac:chgData name="eldar matsuda kazue" userId="384c95ea-997d-486c-8ca8-07142de18a00" providerId="ADAL" clId="{7C1950D1-2037-4DEB-88C5-096C38D191A8}" dt="2025-04-10T01:43:19.675" v="7096" actId="208"/>
          <ac:spMkLst>
            <pc:docMk/>
            <pc:sldMk cId="2381244732" sldId="2525"/>
            <ac:spMk id="33" creationId="{5465D8BB-1177-C0B1-029C-DF1A0F00D162}"/>
          </ac:spMkLst>
        </pc:spChg>
        <pc:grpChg chg="add del mod">
          <ac:chgData name="eldar matsuda kazue" userId="384c95ea-997d-486c-8ca8-07142de18a00" providerId="ADAL" clId="{7C1950D1-2037-4DEB-88C5-096C38D191A8}" dt="2025-04-10T01:27:09.642" v="6866" actId="478"/>
          <ac:grpSpMkLst>
            <pc:docMk/>
            <pc:sldMk cId="2381244732" sldId="2525"/>
            <ac:grpSpMk id="14" creationId="{E9B44CAA-3BD7-BC91-5109-D23C96862A45}"/>
          </ac:grpSpMkLst>
        </pc:grpChg>
        <pc:grpChg chg="add mod">
          <ac:chgData name="eldar matsuda kazue" userId="384c95ea-997d-486c-8ca8-07142de18a00" providerId="ADAL" clId="{7C1950D1-2037-4DEB-88C5-096C38D191A8}" dt="2025-04-10T01:42:51.078" v="7093" actId="164"/>
          <ac:grpSpMkLst>
            <pc:docMk/>
            <pc:sldMk cId="2381244732" sldId="2525"/>
            <ac:grpSpMk id="34" creationId="{D3582FEE-88C5-D4CB-B6B1-B96124EC9BF8}"/>
          </ac:grpSpMkLst>
        </pc:grpChg>
        <pc:grpChg chg="add mod">
          <ac:chgData name="eldar matsuda kazue" userId="384c95ea-997d-486c-8ca8-07142de18a00" providerId="ADAL" clId="{7C1950D1-2037-4DEB-88C5-096C38D191A8}" dt="2025-04-10T01:42:58.617" v="7094" actId="164"/>
          <ac:grpSpMkLst>
            <pc:docMk/>
            <pc:sldMk cId="2381244732" sldId="2525"/>
            <ac:grpSpMk id="35" creationId="{1F4114BC-B898-0B71-69E0-988CC713B21A}"/>
          </ac:grpSpMkLst>
        </pc:grpChg>
        <pc:grpChg chg="add mod">
          <ac:chgData name="eldar matsuda kazue" userId="384c95ea-997d-486c-8ca8-07142de18a00" providerId="ADAL" clId="{7C1950D1-2037-4DEB-88C5-096C38D191A8}" dt="2025-04-10T01:43:06.930" v="7095" actId="164"/>
          <ac:grpSpMkLst>
            <pc:docMk/>
            <pc:sldMk cId="2381244732" sldId="2525"/>
            <ac:grpSpMk id="36" creationId="{91E2FC1D-B307-0A43-1CC5-B1B4E8DBB90B}"/>
          </ac:grpSpMkLst>
        </pc:grpChg>
        <pc:picChg chg="mod ord topLvl">
          <ac:chgData name="eldar matsuda kazue" userId="384c95ea-997d-486c-8ca8-07142de18a00" providerId="ADAL" clId="{7C1950D1-2037-4DEB-88C5-096C38D191A8}" dt="2025-04-10T01:42:51.078" v="7093" actId="164"/>
          <ac:picMkLst>
            <pc:docMk/>
            <pc:sldMk cId="2381244732" sldId="2525"/>
            <ac:picMk id="15" creationId="{23778A31-A5FE-10E1-CDAB-0743437A74D1}"/>
          </ac:picMkLst>
        </pc:picChg>
        <pc:picChg chg="add del mod modCrop">
          <ac:chgData name="eldar matsuda kazue" userId="384c95ea-997d-486c-8ca8-07142de18a00" providerId="ADAL" clId="{7C1950D1-2037-4DEB-88C5-096C38D191A8}" dt="2025-04-09T23:56:32.858" v="5166" actId="478"/>
          <ac:picMkLst>
            <pc:docMk/>
            <pc:sldMk cId="2381244732" sldId="2525"/>
            <ac:picMk id="16" creationId="{6735535B-FEB5-BB52-1639-49F3DAB5DFC4}"/>
          </ac:picMkLst>
        </pc:picChg>
        <pc:picChg chg="add mod ord">
          <ac:chgData name="eldar matsuda kazue" userId="384c95ea-997d-486c-8ca8-07142de18a00" providerId="ADAL" clId="{7C1950D1-2037-4DEB-88C5-096C38D191A8}" dt="2025-04-10T01:42:51.078" v="7093" actId="164"/>
          <ac:picMkLst>
            <pc:docMk/>
            <pc:sldMk cId="2381244732" sldId="2525"/>
            <ac:picMk id="22" creationId="{397687B9-2563-7A8D-7B14-7CEE2843C5B7}"/>
          </ac:picMkLst>
        </pc:picChg>
        <pc:picChg chg="add del mod">
          <ac:chgData name="eldar matsuda kazue" userId="384c95ea-997d-486c-8ca8-07142de18a00" providerId="ADAL" clId="{7C1950D1-2037-4DEB-88C5-096C38D191A8}" dt="2025-04-10T04:07:08.018" v="8018" actId="478"/>
          <ac:picMkLst>
            <pc:docMk/>
            <pc:sldMk cId="2381244732" sldId="2525"/>
            <ac:picMk id="30" creationId="{4BD072C2-002A-AC72-77E4-2D87AB8688BE}"/>
          </ac:picMkLst>
        </pc:picChg>
        <pc:picChg chg="add mod">
          <ac:chgData name="eldar matsuda kazue" userId="384c95ea-997d-486c-8ca8-07142de18a00" providerId="ADAL" clId="{7C1950D1-2037-4DEB-88C5-096C38D191A8}" dt="2025-04-10T04:07:12.334" v="8019" actId="1076"/>
          <ac:picMkLst>
            <pc:docMk/>
            <pc:sldMk cId="2381244732" sldId="2525"/>
            <ac:picMk id="32" creationId="{2B2AF234-F73D-7C7D-150C-AAA7EB185FF3}"/>
          </ac:picMkLst>
        </pc:picChg>
        <pc:picChg chg="add mod">
          <ac:chgData name="eldar matsuda kazue" userId="384c95ea-997d-486c-8ca8-07142de18a00" providerId="ADAL" clId="{7C1950D1-2037-4DEB-88C5-096C38D191A8}" dt="2025-04-10T04:52:49.434" v="8621" actId="1076"/>
          <ac:picMkLst>
            <pc:docMk/>
            <pc:sldMk cId="2381244732" sldId="2525"/>
            <ac:picMk id="38" creationId="{E794F849-BA17-8368-F949-62574E75E8FA}"/>
          </ac:picMkLst>
        </pc:picChg>
      </pc:sldChg>
      <pc:sldChg chg="addSp delSp modSp add del mod">
        <pc:chgData name="eldar matsuda kazue" userId="384c95ea-997d-486c-8ca8-07142de18a00" providerId="ADAL" clId="{7C1950D1-2037-4DEB-88C5-096C38D191A8}" dt="2025-04-10T06:19:59.867" v="8986"/>
        <pc:sldMkLst>
          <pc:docMk/>
          <pc:sldMk cId="2447038073" sldId="2526"/>
        </pc:sldMkLst>
        <pc:spChg chg="add del mod">
          <ac:chgData name="eldar matsuda kazue" userId="384c95ea-997d-486c-8ca8-07142de18a00" providerId="ADAL" clId="{7C1950D1-2037-4DEB-88C5-096C38D191A8}" dt="2025-04-10T04:35:00.667" v="8376" actId="478"/>
          <ac:spMkLst>
            <pc:docMk/>
            <pc:sldMk cId="2447038073" sldId="2526"/>
            <ac:spMk id="9" creationId="{19238A8B-B9F9-5A36-899C-BC6962C46EB3}"/>
          </ac:spMkLst>
        </pc:spChg>
        <pc:spChg chg="add del mod">
          <ac:chgData name="eldar matsuda kazue" userId="384c95ea-997d-486c-8ca8-07142de18a00" providerId="ADAL" clId="{7C1950D1-2037-4DEB-88C5-096C38D191A8}" dt="2025-04-10T01:53:31.775" v="7300" actId="21"/>
          <ac:spMkLst>
            <pc:docMk/>
            <pc:sldMk cId="2447038073" sldId="2526"/>
            <ac:spMk id="11" creationId="{AE95E2C0-7FE5-7809-C6D3-79CDDEBCD258}"/>
          </ac:spMkLst>
        </pc:spChg>
        <pc:spChg chg="add mod">
          <ac:chgData name="eldar matsuda kazue" userId="384c95ea-997d-486c-8ca8-07142de18a00" providerId="ADAL" clId="{7C1950D1-2037-4DEB-88C5-096C38D191A8}" dt="2025-04-10T04:33:52.149" v="8355" actId="1037"/>
          <ac:spMkLst>
            <pc:docMk/>
            <pc:sldMk cId="2447038073" sldId="2526"/>
            <ac:spMk id="17" creationId="{C5DC54F9-5ED4-3A44-5EEA-4B008772C63D}"/>
          </ac:spMkLst>
        </pc:spChg>
        <pc:spChg chg="add mod">
          <ac:chgData name="eldar matsuda kazue" userId="384c95ea-997d-486c-8ca8-07142de18a00" providerId="ADAL" clId="{7C1950D1-2037-4DEB-88C5-096C38D191A8}" dt="2025-04-10T04:37:22.226" v="8388" actId="20577"/>
          <ac:spMkLst>
            <pc:docMk/>
            <pc:sldMk cId="2447038073" sldId="2526"/>
            <ac:spMk id="19" creationId="{70966675-DCBE-8038-3021-C577F2BCB76F}"/>
          </ac:spMkLst>
        </pc:spChg>
        <pc:spChg chg="add mod">
          <ac:chgData name="eldar matsuda kazue" userId="384c95ea-997d-486c-8ca8-07142de18a00" providerId="ADAL" clId="{7C1950D1-2037-4DEB-88C5-096C38D191A8}" dt="2025-04-10T04:26:52.919" v="8283" actId="14100"/>
          <ac:spMkLst>
            <pc:docMk/>
            <pc:sldMk cId="2447038073" sldId="2526"/>
            <ac:spMk id="20" creationId="{3450DB7F-73EF-60B9-C943-7FF080562E69}"/>
          </ac:spMkLst>
        </pc:spChg>
        <pc:spChg chg="add mod">
          <ac:chgData name="eldar matsuda kazue" userId="384c95ea-997d-486c-8ca8-07142de18a00" providerId="ADAL" clId="{7C1950D1-2037-4DEB-88C5-096C38D191A8}" dt="2025-04-10T04:35:01.729" v="8377"/>
          <ac:spMkLst>
            <pc:docMk/>
            <pc:sldMk cId="2447038073" sldId="2526"/>
            <ac:spMk id="23" creationId="{D01E65FC-C0B1-7F0E-18E2-2E82ADDE61AA}"/>
          </ac:spMkLst>
        </pc:spChg>
      </pc:sldChg>
      <pc:sldChg chg="addSp delSp modSp del mod">
        <pc:chgData name="eldar matsuda kazue" userId="384c95ea-997d-486c-8ca8-07142de18a00" providerId="ADAL" clId="{7C1950D1-2037-4DEB-88C5-096C38D191A8}" dt="2025-04-10T04:15:28.420" v="8092" actId="47"/>
        <pc:sldMkLst>
          <pc:docMk/>
          <pc:sldMk cId="3215268332" sldId="2527"/>
        </pc:sldMkLst>
        <pc:spChg chg="add del mod">
          <ac:chgData name="eldar matsuda kazue" userId="384c95ea-997d-486c-8ca8-07142de18a00" providerId="ADAL" clId="{7C1950D1-2037-4DEB-88C5-096C38D191A8}" dt="2025-04-09T23:54:48.862" v="5158" actId="478"/>
          <ac:spMkLst>
            <pc:docMk/>
            <pc:sldMk cId="3215268332" sldId="2527"/>
            <ac:spMk id="8" creationId="{D492D0BD-ED4E-BE34-E399-9CB4F2F6A037}"/>
          </ac:spMkLst>
        </pc:spChg>
        <pc:spChg chg="add del mod">
          <ac:chgData name="eldar matsuda kazue" userId="384c95ea-997d-486c-8ca8-07142de18a00" providerId="ADAL" clId="{7C1950D1-2037-4DEB-88C5-096C38D191A8}" dt="2025-04-09T23:54:51.562" v="5159" actId="478"/>
          <ac:spMkLst>
            <pc:docMk/>
            <pc:sldMk cId="3215268332" sldId="2527"/>
            <ac:spMk id="9" creationId="{FB7006B2-FEB7-523B-40DE-8766FE76F4CE}"/>
          </ac:spMkLst>
        </pc:spChg>
        <pc:spChg chg="add mod">
          <ac:chgData name="eldar matsuda kazue" userId="384c95ea-997d-486c-8ca8-07142de18a00" providerId="ADAL" clId="{7C1950D1-2037-4DEB-88C5-096C38D191A8}" dt="2025-04-10T01:57:11.514" v="7312" actId="207"/>
          <ac:spMkLst>
            <pc:docMk/>
            <pc:sldMk cId="3215268332" sldId="2527"/>
            <ac:spMk id="11" creationId="{04858BD7-39AC-D795-72A1-F89CD396354E}"/>
          </ac:spMkLst>
        </pc:spChg>
        <pc:spChg chg="add del mod">
          <ac:chgData name="eldar matsuda kazue" userId="384c95ea-997d-486c-8ca8-07142de18a00" providerId="ADAL" clId="{7C1950D1-2037-4DEB-88C5-096C38D191A8}" dt="2025-04-10T02:00:02.387" v="7328" actId="478"/>
          <ac:spMkLst>
            <pc:docMk/>
            <pc:sldMk cId="3215268332" sldId="2527"/>
            <ac:spMk id="17" creationId="{AE95E2C0-7FE5-7809-C6D3-79CDDEBCD258}"/>
          </ac:spMkLst>
        </pc:spChg>
        <pc:spChg chg="add del mod">
          <ac:chgData name="eldar matsuda kazue" userId="384c95ea-997d-486c-8ca8-07142de18a00" providerId="ADAL" clId="{7C1950D1-2037-4DEB-88C5-096C38D191A8}" dt="2025-04-10T02:01:15.251" v="7331" actId="478"/>
          <ac:spMkLst>
            <pc:docMk/>
            <pc:sldMk cId="3215268332" sldId="2527"/>
            <ac:spMk id="19" creationId="{63E05D9B-1B2E-8325-8D13-37B20DBEFF75}"/>
          </ac:spMkLst>
        </pc:spChg>
        <pc:spChg chg="add del mod">
          <ac:chgData name="eldar matsuda kazue" userId="384c95ea-997d-486c-8ca8-07142de18a00" providerId="ADAL" clId="{7C1950D1-2037-4DEB-88C5-096C38D191A8}" dt="2025-04-10T04:10:46.327" v="8042" actId="21"/>
          <ac:spMkLst>
            <pc:docMk/>
            <pc:sldMk cId="3215268332" sldId="2527"/>
            <ac:spMk id="20" creationId="{3450DB7F-73EF-60B9-C943-7FF080562E69}"/>
          </ac:spMkLst>
        </pc:spChg>
        <pc:spChg chg="add del mod">
          <ac:chgData name="eldar matsuda kazue" userId="384c95ea-997d-486c-8ca8-07142de18a00" providerId="ADAL" clId="{7C1950D1-2037-4DEB-88C5-096C38D191A8}" dt="2025-04-10T04:10:46.327" v="8042" actId="21"/>
          <ac:spMkLst>
            <pc:docMk/>
            <pc:sldMk cId="3215268332" sldId="2527"/>
            <ac:spMk id="22" creationId="{70966675-DCBE-8038-3021-C577F2BCB76F}"/>
          </ac:spMkLst>
        </pc:spChg>
      </pc:sldChg>
      <pc:sldChg chg="addSp delSp modSp del mod">
        <pc:chgData name="eldar matsuda kazue" userId="384c95ea-997d-486c-8ca8-07142de18a00" providerId="ADAL" clId="{7C1950D1-2037-4DEB-88C5-096C38D191A8}" dt="2025-04-10T00:06:51.674" v="5482" actId="47"/>
        <pc:sldMkLst>
          <pc:docMk/>
          <pc:sldMk cId="521738364" sldId="2528"/>
        </pc:sldMkLst>
      </pc:sldChg>
      <pc:sldChg chg="del">
        <pc:chgData name="eldar matsuda kazue" userId="384c95ea-997d-486c-8ca8-07142de18a00" providerId="ADAL" clId="{7C1950D1-2037-4DEB-88C5-096C38D191A8}" dt="2025-04-10T00:07:51.946" v="5489" actId="47"/>
        <pc:sldMkLst>
          <pc:docMk/>
          <pc:sldMk cId="1607906545" sldId="2529"/>
        </pc:sldMkLst>
      </pc:sldChg>
      <pc:sldChg chg="del">
        <pc:chgData name="eldar matsuda kazue" userId="384c95ea-997d-486c-8ca8-07142de18a00" providerId="ADAL" clId="{7C1950D1-2037-4DEB-88C5-096C38D191A8}" dt="2025-04-10T00:07:53.955" v="5490" actId="47"/>
        <pc:sldMkLst>
          <pc:docMk/>
          <pc:sldMk cId="1826311133" sldId="2531"/>
        </pc:sldMkLst>
      </pc:sldChg>
      <pc:sldChg chg="del">
        <pc:chgData name="eldar matsuda kazue" userId="384c95ea-997d-486c-8ca8-07142de18a00" providerId="ADAL" clId="{7C1950D1-2037-4DEB-88C5-096C38D191A8}" dt="2025-04-10T00:07:56.511" v="5491" actId="47"/>
        <pc:sldMkLst>
          <pc:docMk/>
          <pc:sldMk cId="3376857134" sldId="2532"/>
        </pc:sldMkLst>
      </pc:sldChg>
      <pc:sldChg chg="addSp modSp add del mod">
        <pc:chgData name="eldar matsuda kazue" userId="384c95ea-997d-486c-8ca8-07142de18a00" providerId="ADAL" clId="{7C1950D1-2037-4DEB-88C5-096C38D191A8}" dt="2025-04-10T06:19:59.867" v="8986"/>
        <pc:sldMkLst>
          <pc:docMk/>
          <pc:sldMk cId="3393633504" sldId="2546"/>
        </pc:sldMkLst>
        <pc:spChg chg="mod">
          <ac:chgData name="eldar matsuda kazue" userId="384c95ea-997d-486c-8ca8-07142de18a00" providerId="ADAL" clId="{7C1950D1-2037-4DEB-88C5-096C38D191A8}" dt="2025-04-10T04:03:38.773" v="7950" actId="20577"/>
          <ac:spMkLst>
            <pc:docMk/>
            <pc:sldMk cId="3393633504" sldId="2546"/>
            <ac:spMk id="11" creationId="{FF8C87DC-6ABC-819F-03C0-BD2CDF97C27B}"/>
          </ac:spMkLst>
        </pc:spChg>
        <pc:graphicFrameChg chg="add mod modGraphic">
          <ac:chgData name="eldar matsuda kazue" userId="384c95ea-997d-486c-8ca8-07142de18a00" providerId="ADAL" clId="{7C1950D1-2037-4DEB-88C5-096C38D191A8}" dt="2025-04-10T04:03:52.018" v="7962" actId="1035"/>
          <ac:graphicFrameMkLst>
            <pc:docMk/>
            <pc:sldMk cId="3393633504" sldId="2546"/>
            <ac:graphicFrameMk id="3" creationId="{93575D20-E720-AA11-F953-CC6B2880AD0B}"/>
          </ac:graphicFrameMkLst>
        </pc:graphicFrameChg>
      </pc:sldChg>
      <pc:sldChg chg="del">
        <pc:chgData name="eldar matsuda kazue" userId="384c95ea-997d-486c-8ca8-07142de18a00" providerId="ADAL" clId="{7C1950D1-2037-4DEB-88C5-096C38D191A8}" dt="2025-04-10T00:07:24.053" v="5485" actId="47"/>
        <pc:sldMkLst>
          <pc:docMk/>
          <pc:sldMk cId="977563450" sldId="2547"/>
        </pc:sldMkLst>
      </pc:sldChg>
      <pc:sldChg chg="del">
        <pc:chgData name="eldar matsuda kazue" userId="384c95ea-997d-486c-8ca8-07142de18a00" providerId="ADAL" clId="{7C1950D1-2037-4DEB-88C5-096C38D191A8}" dt="2025-04-10T00:07:58.588" v="5492" actId="47"/>
        <pc:sldMkLst>
          <pc:docMk/>
          <pc:sldMk cId="3779507665" sldId="2548"/>
        </pc:sldMkLst>
      </pc:sldChg>
      <pc:sldChg chg="del">
        <pc:chgData name="eldar matsuda kazue" userId="384c95ea-997d-486c-8ca8-07142de18a00" providerId="ADAL" clId="{7C1950D1-2037-4DEB-88C5-096C38D191A8}" dt="2025-04-10T00:07:42.448" v="5487" actId="47"/>
        <pc:sldMkLst>
          <pc:docMk/>
          <pc:sldMk cId="359199691" sldId="2549"/>
        </pc:sldMkLst>
      </pc:sldChg>
      <pc:sldChg chg="del">
        <pc:chgData name="eldar matsuda kazue" userId="384c95ea-997d-486c-8ca8-07142de18a00" providerId="ADAL" clId="{7C1950D1-2037-4DEB-88C5-096C38D191A8}" dt="2025-04-10T00:07:45.991" v="5488" actId="47"/>
        <pc:sldMkLst>
          <pc:docMk/>
          <pc:sldMk cId="1718333816" sldId="2550"/>
        </pc:sldMkLst>
      </pc:sldChg>
      <pc:sldChg chg="addSp delSp modSp new del mod">
        <pc:chgData name="eldar matsuda kazue" userId="384c95ea-997d-486c-8ca8-07142de18a00" providerId="ADAL" clId="{7C1950D1-2037-4DEB-88C5-096C38D191A8}" dt="2025-04-10T00:07:26.657" v="5486" actId="47"/>
        <pc:sldMkLst>
          <pc:docMk/>
          <pc:sldMk cId="864554662" sldId="2551"/>
        </pc:sldMkLst>
      </pc:sldChg>
      <pc:sldChg chg="addSp delSp modSp add del mod">
        <pc:chgData name="eldar matsuda kazue" userId="384c95ea-997d-486c-8ca8-07142de18a00" providerId="ADAL" clId="{7C1950D1-2037-4DEB-88C5-096C38D191A8}" dt="2025-04-10T08:06:26.562" v="9556" actId="20577"/>
        <pc:sldMkLst>
          <pc:docMk/>
          <pc:sldMk cId="3831538413" sldId="2552"/>
        </pc:sldMkLst>
        <pc:spChg chg="mod">
          <ac:chgData name="eldar matsuda kazue" userId="384c95ea-997d-486c-8ca8-07142de18a00" providerId="ADAL" clId="{7C1950D1-2037-4DEB-88C5-096C38D191A8}" dt="2025-04-10T04:28:54.290" v="8317" actId="20577"/>
          <ac:spMkLst>
            <pc:docMk/>
            <pc:sldMk cId="3831538413" sldId="2552"/>
            <ac:spMk id="2" creationId="{9181D706-3312-4AFF-D7B8-0A43561F5F61}"/>
          </ac:spMkLst>
        </pc:spChg>
        <pc:spChg chg="add mod">
          <ac:chgData name="eldar matsuda kazue" userId="384c95ea-997d-486c-8ca8-07142de18a00" providerId="ADAL" clId="{7C1950D1-2037-4DEB-88C5-096C38D191A8}" dt="2025-04-10T08:06:26.562" v="9556" actId="20577"/>
          <ac:spMkLst>
            <pc:docMk/>
            <pc:sldMk cId="3831538413" sldId="2552"/>
            <ac:spMk id="5" creationId="{96ED1AF3-EE3B-FFE6-D31F-CA7B7B302145}"/>
          </ac:spMkLst>
        </pc:spChg>
        <pc:spChg chg="add mod">
          <ac:chgData name="eldar matsuda kazue" userId="384c95ea-997d-486c-8ca8-07142de18a00" providerId="ADAL" clId="{7C1950D1-2037-4DEB-88C5-096C38D191A8}" dt="2025-04-10T05:32:39.662" v="8822" actId="20577"/>
          <ac:spMkLst>
            <pc:docMk/>
            <pc:sldMk cId="3831538413" sldId="2552"/>
            <ac:spMk id="6" creationId="{5C476F8D-FB04-131A-6C84-C2C9610C4EA6}"/>
          </ac:spMkLst>
        </pc:spChg>
        <pc:spChg chg="add del mod">
          <ac:chgData name="eldar matsuda kazue" userId="384c95ea-997d-486c-8ca8-07142de18a00" providerId="ADAL" clId="{7C1950D1-2037-4DEB-88C5-096C38D191A8}" dt="2025-04-10T03:56:20.642" v="7735" actId="478"/>
          <ac:spMkLst>
            <pc:docMk/>
            <pc:sldMk cId="3831538413" sldId="2552"/>
            <ac:spMk id="7" creationId="{A8D2307F-4483-5359-F002-32DEE81DCE4F}"/>
          </ac:spMkLst>
        </pc:spChg>
        <pc:spChg chg="mod">
          <ac:chgData name="eldar matsuda kazue" userId="384c95ea-997d-486c-8ca8-07142de18a00" providerId="ADAL" clId="{7C1950D1-2037-4DEB-88C5-096C38D191A8}" dt="2025-04-10T02:09:04.917" v="7410"/>
          <ac:spMkLst>
            <pc:docMk/>
            <pc:sldMk cId="3831538413" sldId="2552"/>
            <ac:spMk id="9" creationId="{BE782FE6-F471-39E0-B230-00353FA49FF7}"/>
          </ac:spMkLst>
        </pc:spChg>
        <pc:spChg chg="mod">
          <ac:chgData name="eldar matsuda kazue" userId="384c95ea-997d-486c-8ca8-07142de18a00" providerId="ADAL" clId="{7C1950D1-2037-4DEB-88C5-096C38D191A8}" dt="2025-04-10T02:09:04.917" v="7410"/>
          <ac:spMkLst>
            <pc:docMk/>
            <pc:sldMk cId="3831538413" sldId="2552"/>
            <ac:spMk id="10" creationId="{ABF400E1-F8FA-978B-7E29-87B753B5A787}"/>
          </ac:spMkLst>
        </pc:spChg>
        <pc:spChg chg="mod">
          <ac:chgData name="eldar matsuda kazue" userId="384c95ea-997d-486c-8ca8-07142de18a00" providerId="ADAL" clId="{7C1950D1-2037-4DEB-88C5-096C38D191A8}" dt="2025-04-10T02:09:04.917" v="7410"/>
          <ac:spMkLst>
            <pc:docMk/>
            <pc:sldMk cId="3831538413" sldId="2552"/>
            <ac:spMk id="11" creationId="{4444C85D-761E-8B97-0BA1-58ED6A206E74}"/>
          </ac:spMkLst>
        </pc:spChg>
        <pc:spChg chg="add mod">
          <ac:chgData name="eldar matsuda kazue" userId="384c95ea-997d-486c-8ca8-07142de18a00" providerId="ADAL" clId="{7C1950D1-2037-4DEB-88C5-096C38D191A8}" dt="2025-04-10T02:02:04.985" v="7332"/>
          <ac:spMkLst>
            <pc:docMk/>
            <pc:sldMk cId="3831538413" sldId="2552"/>
            <ac:spMk id="12" creationId="{F0C07783-60A1-0743-2702-F8356F969A3D}"/>
          </ac:spMkLst>
        </pc:spChg>
        <pc:spChg chg="add del mod">
          <ac:chgData name="eldar matsuda kazue" userId="384c95ea-997d-486c-8ca8-07142de18a00" providerId="ADAL" clId="{7C1950D1-2037-4DEB-88C5-096C38D191A8}" dt="2025-04-10T03:40:27.863" v="7645" actId="478"/>
          <ac:spMkLst>
            <pc:docMk/>
            <pc:sldMk cId="3831538413" sldId="2552"/>
            <ac:spMk id="13" creationId="{C25A0542-8002-A294-4682-5783CE3B14CC}"/>
          </ac:spMkLst>
        </pc:spChg>
        <pc:spChg chg="mod">
          <ac:chgData name="eldar matsuda kazue" userId="384c95ea-997d-486c-8ca8-07142de18a00" providerId="ADAL" clId="{7C1950D1-2037-4DEB-88C5-096C38D191A8}" dt="2025-04-10T03:32:50.154" v="7550" actId="14100"/>
          <ac:spMkLst>
            <pc:docMk/>
            <pc:sldMk cId="3831538413" sldId="2552"/>
            <ac:spMk id="15" creationId="{EA245FF2-8290-C23C-5657-A167154BBBBA}"/>
          </ac:spMkLst>
        </pc:spChg>
        <pc:spChg chg="del mod">
          <ac:chgData name="eldar matsuda kazue" userId="384c95ea-997d-486c-8ca8-07142de18a00" providerId="ADAL" clId="{7C1950D1-2037-4DEB-88C5-096C38D191A8}" dt="2025-04-10T03:32:36.143" v="7548" actId="478"/>
          <ac:spMkLst>
            <pc:docMk/>
            <pc:sldMk cId="3831538413" sldId="2552"/>
            <ac:spMk id="16" creationId="{465B3FA8-90B4-521A-459B-26C1DC677AD8}"/>
          </ac:spMkLst>
        </pc:spChg>
        <pc:spChg chg="add del mod ord">
          <ac:chgData name="eldar matsuda kazue" userId="384c95ea-997d-486c-8ca8-07142de18a00" providerId="ADAL" clId="{7C1950D1-2037-4DEB-88C5-096C38D191A8}" dt="2025-04-10T05:07:00.748" v="8769" actId="478"/>
          <ac:spMkLst>
            <pc:docMk/>
            <pc:sldMk cId="3831538413" sldId="2552"/>
            <ac:spMk id="17" creationId="{918E9EEB-2017-3306-7D5E-5B966672BE33}"/>
          </ac:spMkLst>
        </pc:spChg>
        <pc:spChg chg="add mod">
          <ac:chgData name="eldar matsuda kazue" userId="384c95ea-997d-486c-8ca8-07142de18a00" providerId="ADAL" clId="{7C1950D1-2037-4DEB-88C5-096C38D191A8}" dt="2025-04-10T04:42:51.561" v="8419"/>
          <ac:spMkLst>
            <pc:docMk/>
            <pc:sldMk cId="3831538413" sldId="2552"/>
            <ac:spMk id="21" creationId="{8F621909-6F2F-8CC5-49BF-A0616855929D}"/>
          </ac:spMkLst>
        </pc:spChg>
        <pc:spChg chg="add mod">
          <ac:chgData name="eldar matsuda kazue" userId="384c95ea-997d-486c-8ca8-07142de18a00" providerId="ADAL" clId="{7C1950D1-2037-4DEB-88C5-096C38D191A8}" dt="2025-04-10T05:43:50.856" v="8868" actId="1076"/>
          <ac:spMkLst>
            <pc:docMk/>
            <pc:sldMk cId="3831538413" sldId="2552"/>
            <ac:spMk id="22" creationId="{C8381D49-5F95-5200-021A-8B28CA0C4566}"/>
          </ac:spMkLst>
        </pc:spChg>
        <pc:spChg chg="add mod">
          <ac:chgData name="eldar matsuda kazue" userId="384c95ea-997d-486c-8ca8-07142de18a00" providerId="ADAL" clId="{7C1950D1-2037-4DEB-88C5-096C38D191A8}" dt="2025-04-10T05:44:30.018" v="8893" actId="1036"/>
          <ac:spMkLst>
            <pc:docMk/>
            <pc:sldMk cId="3831538413" sldId="2552"/>
            <ac:spMk id="23" creationId="{641B9FAB-CD4B-1269-1F2B-C40944D49FC3}"/>
          </ac:spMkLst>
        </pc:spChg>
        <pc:spChg chg="mod">
          <ac:chgData name="eldar matsuda kazue" userId="384c95ea-997d-486c-8ca8-07142de18a00" providerId="ADAL" clId="{7C1950D1-2037-4DEB-88C5-096C38D191A8}" dt="2025-04-10T04:43:20.426" v="8423"/>
          <ac:spMkLst>
            <pc:docMk/>
            <pc:sldMk cId="3831538413" sldId="2552"/>
            <ac:spMk id="25" creationId="{CC65372E-4283-AA7A-98F8-0C004DE4899A}"/>
          </ac:spMkLst>
        </pc:spChg>
        <pc:spChg chg="mod">
          <ac:chgData name="eldar matsuda kazue" userId="384c95ea-997d-486c-8ca8-07142de18a00" providerId="ADAL" clId="{7C1950D1-2037-4DEB-88C5-096C38D191A8}" dt="2025-04-10T04:43:20.426" v="8423"/>
          <ac:spMkLst>
            <pc:docMk/>
            <pc:sldMk cId="3831538413" sldId="2552"/>
            <ac:spMk id="26" creationId="{8E5ACA19-A07A-8A79-8AEC-09D2C2273098}"/>
          </ac:spMkLst>
        </pc:spChg>
        <pc:spChg chg="mod">
          <ac:chgData name="eldar matsuda kazue" userId="384c95ea-997d-486c-8ca8-07142de18a00" providerId="ADAL" clId="{7C1950D1-2037-4DEB-88C5-096C38D191A8}" dt="2025-04-10T04:43:20.426" v="8423"/>
          <ac:spMkLst>
            <pc:docMk/>
            <pc:sldMk cId="3831538413" sldId="2552"/>
            <ac:spMk id="27" creationId="{FEEE794C-FCD8-2905-5E0C-1E617FE7644E}"/>
          </ac:spMkLst>
        </pc:spChg>
        <pc:spChg chg="mod">
          <ac:chgData name="eldar matsuda kazue" userId="384c95ea-997d-486c-8ca8-07142de18a00" providerId="ADAL" clId="{7C1950D1-2037-4DEB-88C5-096C38D191A8}" dt="2025-04-10T04:43:20.426" v="8423"/>
          <ac:spMkLst>
            <pc:docMk/>
            <pc:sldMk cId="3831538413" sldId="2552"/>
            <ac:spMk id="29" creationId="{FBC0E60A-7A1D-694E-C2BE-788D9C93F997}"/>
          </ac:spMkLst>
        </pc:spChg>
        <pc:spChg chg="mod">
          <ac:chgData name="eldar matsuda kazue" userId="384c95ea-997d-486c-8ca8-07142de18a00" providerId="ADAL" clId="{7C1950D1-2037-4DEB-88C5-096C38D191A8}" dt="2025-04-10T04:43:20.426" v="8423"/>
          <ac:spMkLst>
            <pc:docMk/>
            <pc:sldMk cId="3831538413" sldId="2552"/>
            <ac:spMk id="30" creationId="{3BD3A8DA-4F99-00AF-F26C-D022C293C21C}"/>
          </ac:spMkLst>
        </pc:spChg>
        <pc:spChg chg="mod">
          <ac:chgData name="eldar matsuda kazue" userId="384c95ea-997d-486c-8ca8-07142de18a00" providerId="ADAL" clId="{7C1950D1-2037-4DEB-88C5-096C38D191A8}" dt="2025-04-10T04:43:20.426" v="8423"/>
          <ac:spMkLst>
            <pc:docMk/>
            <pc:sldMk cId="3831538413" sldId="2552"/>
            <ac:spMk id="31" creationId="{38C21873-1A57-6E42-9F73-B21A835D1B5A}"/>
          </ac:spMkLst>
        </pc:spChg>
        <pc:spChg chg="add del mod">
          <ac:chgData name="eldar matsuda kazue" userId="384c95ea-997d-486c-8ca8-07142de18a00" providerId="ADAL" clId="{7C1950D1-2037-4DEB-88C5-096C38D191A8}" dt="2025-04-09T00:54:42.708" v="5061" actId="478"/>
          <ac:spMkLst>
            <pc:docMk/>
            <pc:sldMk cId="3831538413" sldId="2552"/>
            <ac:spMk id="32" creationId="{F23416FE-7BBC-8CAE-E890-64BB7B69395E}"/>
          </ac:spMkLst>
        </pc:spChg>
        <pc:spChg chg="add del mod">
          <ac:chgData name="eldar matsuda kazue" userId="384c95ea-997d-486c-8ca8-07142de18a00" providerId="ADAL" clId="{7C1950D1-2037-4DEB-88C5-096C38D191A8}" dt="2025-04-10T03:38:45.735" v="7597" actId="478"/>
          <ac:spMkLst>
            <pc:docMk/>
            <pc:sldMk cId="3831538413" sldId="2552"/>
            <ac:spMk id="34" creationId="{C0C0BBFE-8B4E-B9C8-44DC-D6213E1088F2}"/>
          </ac:spMkLst>
        </pc:spChg>
        <pc:spChg chg="mod">
          <ac:chgData name="eldar matsuda kazue" userId="384c95ea-997d-486c-8ca8-07142de18a00" providerId="ADAL" clId="{7C1950D1-2037-4DEB-88C5-096C38D191A8}" dt="2025-04-10T05:07:47.920" v="8773" actId="1076"/>
          <ac:spMkLst>
            <pc:docMk/>
            <pc:sldMk cId="3831538413" sldId="2552"/>
            <ac:spMk id="35" creationId="{FFDBA538-3B4C-229C-8FD1-617AEAC8408F}"/>
          </ac:spMkLst>
        </pc:spChg>
        <pc:spChg chg="mod">
          <ac:chgData name="eldar matsuda kazue" userId="384c95ea-997d-486c-8ca8-07142de18a00" providerId="ADAL" clId="{7C1950D1-2037-4DEB-88C5-096C38D191A8}" dt="2025-04-10T05:07:54.397" v="8775" actId="1035"/>
          <ac:spMkLst>
            <pc:docMk/>
            <pc:sldMk cId="3831538413" sldId="2552"/>
            <ac:spMk id="36" creationId="{E200FA16-53C9-2F5A-C7DD-CA6139C23634}"/>
          </ac:spMkLst>
        </pc:spChg>
        <pc:spChg chg="mod">
          <ac:chgData name="eldar matsuda kazue" userId="384c95ea-997d-486c-8ca8-07142de18a00" providerId="ADAL" clId="{7C1950D1-2037-4DEB-88C5-096C38D191A8}" dt="2025-04-10T04:56:26.827" v="8637"/>
          <ac:spMkLst>
            <pc:docMk/>
            <pc:sldMk cId="3831538413" sldId="2552"/>
            <ac:spMk id="41" creationId="{1DE713FA-CA0E-6B75-8534-417C40A76E5D}"/>
          </ac:spMkLst>
        </pc:spChg>
        <pc:spChg chg="mod">
          <ac:chgData name="eldar matsuda kazue" userId="384c95ea-997d-486c-8ca8-07142de18a00" providerId="ADAL" clId="{7C1950D1-2037-4DEB-88C5-096C38D191A8}" dt="2025-04-10T04:56:26.827" v="8637"/>
          <ac:spMkLst>
            <pc:docMk/>
            <pc:sldMk cId="3831538413" sldId="2552"/>
            <ac:spMk id="42" creationId="{9D941F8D-571F-FD47-CFDF-718F402FEE2A}"/>
          </ac:spMkLst>
        </pc:spChg>
        <pc:spChg chg="mod">
          <ac:chgData name="eldar matsuda kazue" userId="384c95ea-997d-486c-8ca8-07142de18a00" providerId="ADAL" clId="{7C1950D1-2037-4DEB-88C5-096C38D191A8}" dt="2025-04-10T04:56:26.827" v="8637"/>
          <ac:spMkLst>
            <pc:docMk/>
            <pc:sldMk cId="3831538413" sldId="2552"/>
            <ac:spMk id="43" creationId="{1F51989B-13D2-A4C1-3BF8-3EDB5DCE5AF1}"/>
          </ac:spMkLst>
        </pc:spChg>
        <pc:spChg chg="add del mod">
          <ac:chgData name="eldar matsuda kazue" userId="384c95ea-997d-486c-8ca8-07142de18a00" providerId="ADAL" clId="{7C1950D1-2037-4DEB-88C5-096C38D191A8}" dt="2025-04-10T05:01:02.725" v="8722" actId="478"/>
          <ac:spMkLst>
            <pc:docMk/>
            <pc:sldMk cId="3831538413" sldId="2552"/>
            <ac:spMk id="44" creationId="{5540D9B6-872C-7BE5-5FB5-D0D2C6A69A35}"/>
          </ac:spMkLst>
        </pc:spChg>
        <pc:spChg chg="add mod">
          <ac:chgData name="eldar matsuda kazue" userId="384c95ea-997d-486c-8ca8-07142de18a00" providerId="ADAL" clId="{7C1950D1-2037-4DEB-88C5-096C38D191A8}" dt="2025-04-10T05:45:51.932" v="8921" actId="20577"/>
          <ac:spMkLst>
            <pc:docMk/>
            <pc:sldMk cId="3831538413" sldId="2552"/>
            <ac:spMk id="45" creationId="{9E822A18-25BF-ECDA-D08F-B019A75B7122}"/>
          </ac:spMkLst>
        </pc:spChg>
        <pc:spChg chg="add mod">
          <ac:chgData name="eldar matsuda kazue" userId="384c95ea-997d-486c-8ca8-07142de18a00" providerId="ADAL" clId="{7C1950D1-2037-4DEB-88C5-096C38D191A8}" dt="2025-04-10T05:46:00.562" v="8924" actId="20577"/>
          <ac:spMkLst>
            <pc:docMk/>
            <pc:sldMk cId="3831538413" sldId="2552"/>
            <ac:spMk id="46" creationId="{E68FBA6C-F679-8CA5-CFF2-4B0F5F12C1DC}"/>
          </ac:spMkLst>
        </pc:spChg>
        <pc:spChg chg="add mod">
          <ac:chgData name="eldar matsuda kazue" userId="384c95ea-997d-486c-8ca8-07142de18a00" providerId="ADAL" clId="{7C1950D1-2037-4DEB-88C5-096C38D191A8}" dt="2025-04-10T05:33:07.774" v="8832" actId="20577"/>
          <ac:spMkLst>
            <pc:docMk/>
            <pc:sldMk cId="3831538413" sldId="2552"/>
            <ac:spMk id="47" creationId="{58872040-A2CF-B1C7-8236-7A3944B51C04}"/>
          </ac:spMkLst>
        </pc:spChg>
        <pc:spChg chg="mod">
          <ac:chgData name="eldar matsuda kazue" userId="384c95ea-997d-486c-8ca8-07142de18a00" providerId="ADAL" clId="{7C1950D1-2037-4DEB-88C5-096C38D191A8}" dt="2025-04-10T05:01:50.965" v="8727"/>
          <ac:spMkLst>
            <pc:docMk/>
            <pc:sldMk cId="3831538413" sldId="2552"/>
            <ac:spMk id="49" creationId="{69A66BE0-4BB2-AB41-FF92-7045243910F2}"/>
          </ac:spMkLst>
        </pc:spChg>
        <pc:spChg chg="mod">
          <ac:chgData name="eldar matsuda kazue" userId="384c95ea-997d-486c-8ca8-07142de18a00" providerId="ADAL" clId="{7C1950D1-2037-4DEB-88C5-096C38D191A8}" dt="2025-04-10T05:01:50.965" v="8727"/>
          <ac:spMkLst>
            <pc:docMk/>
            <pc:sldMk cId="3831538413" sldId="2552"/>
            <ac:spMk id="50" creationId="{2E1D9787-51B3-FDE3-37C4-079A0ACF6C9D}"/>
          </ac:spMkLst>
        </pc:spChg>
        <pc:spChg chg="mod">
          <ac:chgData name="eldar matsuda kazue" userId="384c95ea-997d-486c-8ca8-07142de18a00" providerId="ADAL" clId="{7C1950D1-2037-4DEB-88C5-096C38D191A8}" dt="2025-04-10T05:01:50.965" v="8727"/>
          <ac:spMkLst>
            <pc:docMk/>
            <pc:sldMk cId="3831538413" sldId="2552"/>
            <ac:spMk id="51" creationId="{EEDF3646-38D0-64BA-8A93-BAFA27FB4AA0}"/>
          </ac:spMkLst>
        </pc:spChg>
        <pc:spChg chg="mod">
          <ac:chgData name="eldar matsuda kazue" userId="384c95ea-997d-486c-8ca8-07142de18a00" providerId="ADAL" clId="{7C1950D1-2037-4DEB-88C5-096C38D191A8}" dt="2025-04-10T05:02:14.642" v="8731"/>
          <ac:spMkLst>
            <pc:docMk/>
            <pc:sldMk cId="3831538413" sldId="2552"/>
            <ac:spMk id="53" creationId="{DB96780B-F6B4-0FE1-3D4C-A5089BC6B1CE}"/>
          </ac:spMkLst>
        </pc:spChg>
        <pc:spChg chg="mod">
          <ac:chgData name="eldar matsuda kazue" userId="384c95ea-997d-486c-8ca8-07142de18a00" providerId="ADAL" clId="{7C1950D1-2037-4DEB-88C5-096C38D191A8}" dt="2025-04-10T05:02:14.642" v="8731"/>
          <ac:spMkLst>
            <pc:docMk/>
            <pc:sldMk cId="3831538413" sldId="2552"/>
            <ac:spMk id="54" creationId="{1CE202A2-8CD2-E75E-68FF-4B0F9D0FE217}"/>
          </ac:spMkLst>
        </pc:spChg>
        <pc:spChg chg="mod">
          <ac:chgData name="eldar matsuda kazue" userId="384c95ea-997d-486c-8ca8-07142de18a00" providerId="ADAL" clId="{7C1950D1-2037-4DEB-88C5-096C38D191A8}" dt="2025-04-10T05:02:14.642" v="8731"/>
          <ac:spMkLst>
            <pc:docMk/>
            <pc:sldMk cId="3831538413" sldId="2552"/>
            <ac:spMk id="55" creationId="{3061EE59-E5BE-1EA2-BC70-718EE931A8BC}"/>
          </ac:spMkLst>
        </pc:spChg>
        <pc:spChg chg="mod">
          <ac:chgData name="eldar matsuda kazue" userId="384c95ea-997d-486c-8ca8-07142de18a00" providerId="ADAL" clId="{7C1950D1-2037-4DEB-88C5-096C38D191A8}" dt="2025-04-10T05:03:36.187" v="8732"/>
          <ac:spMkLst>
            <pc:docMk/>
            <pc:sldMk cId="3831538413" sldId="2552"/>
            <ac:spMk id="57" creationId="{9122026B-9F7C-2DE8-FA15-8D6B254C1EED}"/>
          </ac:spMkLst>
        </pc:spChg>
        <pc:spChg chg="mod">
          <ac:chgData name="eldar matsuda kazue" userId="384c95ea-997d-486c-8ca8-07142de18a00" providerId="ADAL" clId="{7C1950D1-2037-4DEB-88C5-096C38D191A8}" dt="2025-04-10T05:03:36.187" v="8732"/>
          <ac:spMkLst>
            <pc:docMk/>
            <pc:sldMk cId="3831538413" sldId="2552"/>
            <ac:spMk id="58" creationId="{7FA6A435-3081-C9D2-D582-C42BF3F4F529}"/>
          </ac:spMkLst>
        </pc:spChg>
        <pc:spChg chg="mod">
          <ac:chgData name="eldar matsuda kazue" userId="384c95ea-997d-486c-8ca8-07142de18a00" providerId="ADAL" clId="{7C1950D1-2037-4DEB-88C5-096C38D191A8}" dt="2025-04-10T05:03:36.187" v="8732"/>
          <ac:spMkLst>
            <pc:docMk/>
            <pc:sldMk cId="3831538413" sldId="2552"/>
            <ac:spMk id="59" creationId="{EBA0FD48-CE04-CF59-BBB8-B246C4A4B4A3}"/>
          </ac:spMkLst>
        </pc:spChg>
        <pc:spChg chg="add mod">
          <ac:chgData name="eldar matsuda kazue" userId="384c95ea-997d-486c-8ca8-07142de18a00" providerId="ADAL" clId="{7C1950D1-2037-4DEB-88C5-096C38D191A8}" dt="2025-04-10T05:45:54.330" v="8922" actId="20577"/>
          <ac:spMkLst>
            <pc:docMk/>
            <pc:sldMk cId="3831538413" sldId="2552"/>
            <ac:spMk id="60" creationId="{03248771-2BCB-0BC3-FA20-F8A7805B20C0}"/>
          </ac:spMkLst>
        </pc:spChg>
        <pc:spChg chg="mod">
          <ac:chgData name="eldar matsuda kazue" userId="384c95ea-997d-486c-8ca8-07142de18a00" providerId="ADAL" clId="{7C1950D1-2037-4DEB-88C5-096C38D191A8}" dt="2025-04-10T05:44:06.317" v="8871"/>
          <ac:spMkLst>
            <pc:docMk/>
            <pc:sldMk cId="3831538413" sldId="2552"/>
            <ac:spMk id="62" creationId="{8844AEBF-990B-4A50-B4EC-129F05AC6C1C}"/>
          </ac:spMkLst>
        </pc:spChg>
        <pc:spChg chg="mod">
          <ac:chgData name="eldar matsuda kazue" userId="384c95ea-997d-486c-8ca8-07142de18a00" providerId="ADAL" clId="{7C1950D1-2037-4DEB-88C5-096C38D191A8}" dt="2025-04-10T05:44:06.317" v="8871"/>
          <ac:spMkLst>
            <pc:docMk/>
            <pc:sldMk cId="3831538413" sldId="2552"/>
            <ac:spMk id="63" creationId="{F47EFA5C-562A-94C7-E49B-67B992E10E01}"/>
          </ac:spMkLst>
        </pc:spChg>
        <pc:spChg chg="mod">
          <ac:chgData name="eldar matsuda kazue" userId="384c95ea-997d-486c-8ca8-07142de18a00" providerId="ADAL" clId="{7C1950D1-2037-4DEB-88C5-096C38D191A8}" dt="2025-04-10T05:44:06.317" v="8871"/>
          <ac:spMkLst>
            <pc:docMk/>
            <pc:sldMk cId="3831538413" sldId="2552"/>
            <ac:spMk id="64" creationId="{418DBB7D-099C-E3FF-AC08-743C107F460C}"/>
          </ac:spMkLst>
        </pc:spChg>
        <pc:grpChg chg="add mod">
          <ac:chgData name="eldar matsuda kazue" userId="384c95ea-997d-486c-8ca8-07142de18a00" providerId="ADAL" clId="{7C1950D1-2037-4DEB-88C5-096C38D191A8}" dt="2025-04-10T05:07:17.675" v="8771" actId="1076"/>
          <ac:grpSpMkLst>
            <pc:docMk/>
            <pc:sldMk cId="3831538413" sldId="2552"/>
            <ac:grpSpMk id="8" creationId="{55051AA8-0F80-AA17-7A5B-3B6B0C2571AE}"/>
          </ac:grpSpMkLst>
        </pc:grpChg>
        <pc:grpChg chg="add del mod">
          <ac:chgData name="eldar matsuda kazue" userId="384c95ea-997d-486c-8ca8-07142de18a00" providerId="ADAL" clId="{7C1950D1-2037-4DEB-88C5-096C38D191A8}" dt="2025-04-10T03:34:06.767" v="7570" actId="478"/>
          <ac:grpSpMkLst>
            <pc:docMk/>
            <pc:sldMk cId="3831538413" sldId="2552"/>
            <ac:grpSpMk id="14" creationId="{63FF1CA0-08F0-73A5-A749-DBDD85A03976}"/>
          </ac:grpSpMkLst>
        </pc:grpChg>
        <pc:grpChg chg="add del mod">
          <ac:chgData name="eldar matsuda kazue" userId="384c95ea-997d-486c-8ca8-07142de18a00" providerId="ADAL" clId="{7C1950D1-2037-4DEB-88C5-096C38D191A8}" dt="2025-04-09T00:54:36.096" v="5059" actId="478"/>
          <ac:grpSpMkLst>
            <pc:docMk/>
            <pc:sldMk cId="3831538413" sldId="2552"/>
            <ac:grpSpMk id="23" creationId="{AA604107-69DF-F43F-FD2E-4CAF23A0F734}"/>
          </ac:grpSpMkLst>
        </pc:grpChg>
        <pc:grpChg chg="mod">
          <ac:chgData name="eldar matsuda kazue" userId="384c95ea-997d-486c-8ca8-07142de18a00" providerId="ADAL" clId="{7C1950D1-2037-4DEB-88C5-096C38D191A8}" dt="2025-04-10T05:44:30.018" v="8893" actId="1036"/>
          <ac:grpSpMkLst>
            <pc:docMk/>
            <pc:sldMk cId="3831538413" sldId="2552"/>
            <ac:grpSpMk id="24" creationId="{2AA45C3F-A949-98D9-913E-CE4E954FADE5}"/>
          </ac:grpSpMkLst>
        </pc:grpChg>
        <pc:grpChg chg="del mod">
          <ac:chgData name="eldar matsuda kazue" userId="384c95ea-997d-486c-8ca8-07142de18a00" providerId="ADAL" clId="{7C1950D1-2037-4DEB-88C5-096C38D191A8}" dt="2025-04-10T04:56:21.556" v="8636" actId="478"/>
          <ac:grpSpMkLst>
            <pc:docMk/>
            <pc:sldMk cId="3831538413" sldId="2552"/>
            <ac:grpSpMk id="28" creationId="{72172517-07D3-17C0-92AA-124A7C9DC4B8}"/>
          </ac:grpSpMkLst>
        </pc:grpChg>
        <pc:grpChg chg="add del mod">
          <ac:chgData name="eldar matsuda kazue" userId="384c95ea-997d-486c-8ca8-07142de18a00" providerId="ADAL" clId="{7C1950D1-2037-4DEB-88C5-096C38D191A8}" dt="2025-04-09T00:54:40.011" v="5060" actId="478"/>
          <ac:grpSpMkLst>
            <pc:docMk/>
            <pc:sldMk cId="3831538413" sldId="2552"/>
            <ac:grpSpMk id="29" creationId="{68FEEB0D-C21A-4A62-695C-67E00E2A9E68}"/>
          </ac:grpSpMkLst>
        </pc:grpChg>
        <pc:grpChg chg="mod">
          <ac:chgData name="eldar matsuda kazue" userId="384c95ea-997d-486c-8ca8-07142de18a00" providerId="ADAL" clId="{7C1950D1-2037-4DEB-88C5-096C38D191A8}" dt="2025-04-10T05:44:30.018" v="8893" actId="1036"/>
          <ac:grpSpMkLst>
            <pc:docMk/>
            <pc:sldMk cId="3831538413" sldId="2552"/>
            <ac:grpSpMk id="33" creationId="{4277E7FE-446E-6065-2733-01A341FBB805}"/>
          </ac:grpSpMkLst>
        </pc:grpChg>
        <pc:grpChg chg="add mod">
          <ac:chgData name="eldar matsuda kazue" userId="384c95ea-997d-486c-8ca8-07142de18a00" providerId="ADAL" clId="{7C1950D1-2037-4DEB-88C5-096C38D191A8}" dt="2025-04-10T05:44:36.627" v="8894" actId="1076"/>
          <ac:grpSpMkLst>
            <pc:docMk/>
            <pc:sldMk cId="3831538413" sldId="2552"/>
            <ac:grpSpMk id="40" creationId="{3E1B7C69-E2FB-6ADE-2828-773E9C8D515D}"/>
          </ac:grpSpMkLst>
        </pc:grpChg>
        <pc:grpChg chg="add del mod">
          <ac:chgData name="eldar matsuda kazue" userId="384c95ea-997d-486c-8ca8-07142de18a00" providerId="ADAL" clId="{7C1950D1-2037-4DEB-88C5-096C38D191A8}" dt="2025-04-10T05:01:57.245" v="8730" actId="478"/>
          <ac:grpSpMkLst>
            <pc:docMk/>
            <pc:sldMk cId="3831538413" sldId="2552"/>
            <ac:grpSpMk id="48" creationId="{C8694F50-861E-C8D5-B91D-ED5B69F6EED7}"/>
          </ac:grpSpMkLst>
        </pc:grpChg>
        <pc:grpChg chg="add del mod">
          <ac:chgData name="eldar matsuda kazue" userId="384c95ea-997d-486c-8ca8-07142de18a00" providerId="ADAL" clId="{7C1950D1-2037-4DEB-88C5-096C38D191A8}" dt="2025-04-10T05:03:54.092" v="8735" actId="478"/>
          <ac:grpSpMkLst>
            <pc:docMk/>
            <pc:sldMk cId="3831538413" sldId="2552"/>
            <ac:grpSpMk id="52" creationId="{A0689E2A-68B7-6DD3-F73B-1242476F64B0}"/>
          </ac:grpSpMkLst>
        </pc:grpChg>
        <pc:grpChg chg="add mod">
          <ac:chgData name="eldar matsuda kazue" userId="384c95ea-997d-486c-8ca8-07142de18a00" providerId="ADAL" clId="{7C1950D1-2037-4DEB-88C5-096C38D191A8}" dt="2025-04-10T05:44:45.031" v="8895" actId="1076"/>
          <ac:grpSpMkLst>
            <pc:docMk/>
            <pc:sldMk cId="3831538413" sldId="2552"/>
            <ac:grpSpMk id="56" creationId="{7EB3B330-C816-452A-2499-386E1BF01306}"/>
          </ac:grpSpMkLst>
        </pc:grpChg>
        <pc:grpChg chg="add mod">
          <ac:chgData name="eldar matsuda kazue" userId="384c95ea-997d-486c-8ca8-07142de18a00" providerId="ADAL" clId="{7C1950D1-2037-4DEB-88C5-096C38D191A8}" dt="2025-04-10T05:44:57.695" v="8897" actId="1036"/>
          <ac:grpSpMkLst>
            <pc:docMk/>
            <pc:sldMk cId="3831538413" sldId="2552"/>
            <ac:grpSpMk id="61" creationId="{DD3114BF-FAD8-1E8E-F734-3516D75A975F}"/>
          </ac:grpSpMkLst>
        </pc:grpChg>
        <pc:picChg chg="mod">
          <ac:chgData name="eldar matsuda kazue" userId="384c95ea-997d-486c-8ca8-07142de18a00" providerId="ADAL" clId="{7C1950D1-2037-4DEB-88C5-096C38D191A8}" dt="2025-04-10T05:44:30.018" v="8893" actId="1036"/>
          <ac:picMkLst>
            <pc:docMk/>
            <pc:sldMk cId="3831538413" sldId="2552"/>
            <ac:picMk id="32" creationId="{DA0392EB-9676-6460-721D-F4F1D1887681}"/>
          </ac:picMkLst>
        </pc:picChg>
        <pc:picChg chg="add del mod">
          <ac:chgData name="eldar matsuda kazue" userId="384c95ea-997d-486c-8ca8-07142de18a00" providerId="ADAL" clId="{7C1950D1-2037-4DEB-88C5-096C38D191A8}" dt="2025-04-09T00:54:42.708" v="5061" actId="478"/>
          <ac:picMkLst>
            <pc:docMk/>
            <pc:sldMk cId="3831538413" sldId="2552"/>
            <ac:picMk id="33" creationId="{D815E6D3-8979-F03B-2150-38F3EE855AE3}"/>
          </ac:picMkLst>
        </pc:picChg>
        <pc:picChg chg="mod">
          <ac:chgData name="eldar matsuda kazue" userId="384c95ea-997d-486c-8ca8-07142de18a00" providerId="ADAL" clId="{7C1950D1-2037-4DEB-88C5-096C38D191A8}" dt="2025-04-10T05:07:54.397" v="8775" actId="1035"/>
          <ac:picMkLst>
            <pc:docMk/>
            <pc:sldMk cId="3831538413" sldId="2552"/>
            <ac:picMk id="37" creationId="{11537455-1795-436F-CCD8-4C78257CDCD5}"/>
          </ac:picMkLst>
        </pc:picChg>
        <pc:picChg chg="mod">
          <ac:chgData name="eldar matsuda kazue" userId="384c95ea-997d-486c-8ca8-07142de18a00" providerId="ADAL" clId="{7C1950D1-2037-4DEB-88C5-096C38D191A8}" dt="2025-04-10T05:07:54.397" v="8775" actId="1035"/>
          <ac:picMkLst>
            <pc:docMk/>
            <pc:sldMk cId="3831538413" sldId="2552"/>
            <ac:picMk id="38" creationId="{38C4D716-8D1D-B10F-5C46-F631F4CFC6B3}"/>
          </ac:picMkLst>
        </pc:picChg>
        <pc:picChg chg="mod">
          <ac:chgData name="eldar matsuda kazue" userId="384c95ea-997d-486c-8ca8-07142de18a00" providerId="ADAL" clId="{7C1950D1-2037-4DEB-88C5-096C38D191A8}" dt="2025-04-10T05:44:30.018" v="8893" actId="1036"/>
          <ac:picMkLst>
            <pc:docMk/>
            <pc:sldMk cId="3831538413" sldId="2552"/>
            <ac:picMk id="39" creationId="{3BFFFA95-EC43-D565-8527-4F9F245B6B63}"/>
          </ac:picMkLst>
        </pc:picChg>
      </pc:sldChg>
      <pc:sldChg chg="delSp modSp add del mod">
        <pc:chgData name="eldar matsuda kazue" userId="384c95ea-997d-486c-8ca8-07142de18a00" providerId="ADAL" clId="{7C1950D1-2037-4DEB-88C5-096C38D191A8}" dt="2025-04-01T06:41:53.296" v="1246" actId="47"/>
        <pc:sldMkLst>
          <pc:docMk/>
          <pc:sldMk cId="146571193" sldId="2553"/>
        </pc:sldMkLst>
      </pc:sldChg>
      <pc:sldChg chg="delSp modSp add del mod">
        <pc:chgData name="eldar matsuda kazue" userId="384c95ea-997d-486c-8ca8-07142de18a00" providerId="ADAL" clId="{7C1950D1-2037-4DEB-88C5-096C38D191A8}" dt="2025-04-10T00:06:53.973" v="5483" actId="47"/>
        <pc:sldMkLst>
          <pc:docMk/>
          <pc:sldMk cId="2336182563" sldId="2553"/>
        </pc:sldMkLst>
      </pc:sldChg>
      <pc:sldChg chg="addSp delSp modSp add mod">
        <pc:chgData name="eldar matsuda kazue" userId="384c95ea-997d-486c-8ca8-07142de18a00" providerId="ADAL" clId="{7C1950D1-2037-4DEB-88C5-096C38D191A8}" dt="2025-04-10T08:14:47.562" v="9578" actId="207"/>
        <pc:sldMkLst>
          <pc:docMk/>
          <pc:sldMk cId="515752255" sldId="2554"/>
        </pc:sldMkLst>
        <pc:spChg chg="mod">
          <ac:chgData name="eldar matsuda kazue" userId="384c95ea-997d-486c-8ca8-07142de18a00" providerId="ADAL" clId="{7C1950D1-2037-4DEB-88C5-096C38D191A8}" dt="2025-04-10T04:30:59.388" v="8333"/>
          <ac:spMkLst>
            <pc:docMk/>
            <pc:sldMk cId="515752255" sldId="2554"/>
            <ac:spMk id="2" creationId="{26925B1F-1B09-F13C-EAD8-07CFE3F55DC1}"/>
          </ac:spMkLst>
        </pc:spChg>
        <pc:spChg chg="add mod">
          <ac:chgData name="eldar matsuda kazue" userId="384c95ea-997d-486c-8ca8-07142de18a00" providerId="ADAL" clId="{7C1950D1-2037-4DEB-88C5-096C38D191A8}" dt="2025-04-10T07:53:38.313" v="9523" actId="1036"/>
          <ac:spMkLst>
            <pc:docMk/>
            <pc:sldMk cId="515752255" sldId="2554"/>
            <ac:spMk id="6" creationId="{7CC2416A-5C40-93DE-D453-74FF4CBB7672}"/>
          </ac:spMkLst>
        </pc:spChg>
        <pc:spChg chg="add del mod">
          <ac:chgData name="eldar matsuda kazue" userId="384c95ea-997d-486c-8ca8-07142de18a00" providerId="ADAL" clId="{7C1950D1-2037-4DEB-88C5-096C38D191A8}" dt="2025-04-10T07:14:58.300" v="9058" actId="478"/>
          <ac:spMkLst>
            <pc:docMk/>
            <pc:sldMk cId="515752255" sldId="2554"/>
            <ac:spMk id="7" creationId="{0A863B63-FF1B-B15C-C205-44FA7E0BBACA}"/>
          </ac:spMkLst>
        </pc:spChg>
        <pc:spChg chg="add mod">
          <ac:chgData name="eldar matsuda kazue" userId="384c95ea-997d-486c-8ca8-07142de18a00" providerId="ADAL" clId="{7C1950D1-2037-4DEB-88C5-096C38D191A8}" dt="2025-04-10T07:19:40.346" v="9184" actId="14100"/>
          <ac:spMkLst>
            <pc:docMk/>
            <pc:sldMk cId="515752255" sldId="2554"/>
            <ac:spMk id="9" creationId="{6203DF0E-9772-8665-AF35-B247220BC720}"/>
          </ac:spMkLst>
        </pc:spChg>
        <pc:spChg chg="add mod">
          <ac:chgData name="eldar matsuda kazue" userId="384c95ea-997d-486c-8ca8-07142de18a00" providerId="ADAL" clId="{7C1950D1-2037-4DEB-88C5-096C38D191A8}" dt="2025-04-10T04:30:35.623" v="8328"/>
          <ac:spMkLst>
            <pc:docMk/>
            <pc:sldMk cId="515752255" sldId="2554"/>
            <ac:spMk id="9" creationId="{D2BFA9D0-5FD0-CB63-5051-C9009F124A2F}"/>
          </ac:spMkLst>
        </pc:spChg>
        <pc:spChg chg="add mod">
          <ac:chgData name="eldar matsuda kazue" userId="384c95ea-997d-486c-8ca8-07142de18a00" providerId="ADAL" clId="{7C1950D1-2037-4DEB-88C5-096C38D191A8}" dt="2025-04-10T07:48:14.586" v="9479" actId="20577"/>
          <ac:spMkLst>
            <pc:docMk/>
            <pc:sldMk cId="515752255" sldId="2554"/>
            <ac:spMk id="10" creationId="{9D5E2419-C3DF-5B61-FC86-081B4D8FB9B2}"/>
          </ac:spMkLst>
        </pc:spChg>
        <pc:spChg chg="add mod">
          <ac:chgData name="eldar matsuda kazue" userId="384c95ea-997d-486c-8ca8-07142de18a00" providerId="ADAL" clId="{7C1950D1-2037-4DEB-88C5-096C38D191A8}" dt="2025-04-10T04:30:43.239" v="8332"/>
          <ac:spMkLst>
            <pc:docMk/>
            <pc:sldMk cId="515752255" sldId="2554"/>
            <ac:spMk id="10" creationId="{F31DFB55-657C-C376-B4FD-A73F05F66EE0}"/>
          </ac:spMkLst>
        </pc:spChg>
        <pc:spChg chg="add del mod ord topLvl">
          <ac:chgData name="eldar matsuda kazue" userId="384c95ea-997d-486c-8ca8-07142de18a00" providerId="ADAL" clId="{7C1950D1-2037-4DEB-88C5-096C38D191A8}" dt="2025-04-09T00:15:23.812" v="4865" actId="166"/>
          <ac:spMkLst>
            <pc:docMk/>
            <pc:sldMk cId="515752255" sldId="2554"/>
            <ac:spMk id="24" creationId="{3AA7ED89-84DB-71DD-E318-606F6797BC28}"/>
          </ac:spMkLst>
        </pc:spChg>
        <pc:spChg chg="mod ord topLvl">
          <ac:chgData name="eldar matsuda kazue" userId="384c95ea-997d-486c-8ca8-07142de18a00" providerId="ADAL" clId="{7C1950D1-2037-4DEB-88C5-096C38D191A8}" dt="2025-04-10T00:14:14.168" v="5635" actId="14100"/>
          <ac:spMkLst>
            <pc:docMk/>
            <pc:sldMk cId="515752255" sldId="2554"/>
            <ac:spMk id="25" creationId="{7CCD8AE4-1793-23F6-EB6D-8254230DC9BD}"/>
          </ac:spMkLst>
        </pc:spChg>
        <pc:spChg chg="del mod ord">
          <ac:chgData name="eldar matsuda kazue" userId="384c95ea-997d-486c-8ca8-07142de18a00" providerId="ADAL" clId="{7C1950D1-2037-4DEB-88C5-096C38D191A8}" dt="2025-04-09T00:54:48.924" v="5062" actId="478"/>
          <ac:spMkLst>
            <pc:docMk/>
            <pc:sldMk cId="515752255" sldId="2554"/>
            <ac:spMk id="34" creationId="{916C1ABC-3F57-D36D-594C-F8745A5E1D25}"/>
          </ac:spMkLst>
        </pc:spChg>
        <pc:grpChg chg="add del mod">
          <ac:chgData name="eldar matsuda kazue" userId="384c95ea-997d-486c-8ca8-07142de18a00" providerId="ADAL" clId="{7C1950D1-2037-4DEB-88C5-096C38D191A8}" dt="2025-04-10T00:17:13.532" v="5781" actId="478"/>
          <ac:grpSpMkLst>
            <pc:docMk/>
            <pc:sldMk cId="515752255" sldId="2554"/>
            <ac:grpSpMk id="23" creationId="{4929C7F5-F27A-8617-640D-83BE05269D68}"/>
          </ac:grpSpMkLst>
        </pc:grpChg>
        <pc:graphicFrameChg chg="add mod modGraphic">
          <ac:chgData name="eldar matsuda kazue" userId="384c95ea-997d-486c-8ca8-07142de18a00" providerId="ADAL" clId="{7C1950D1-2037-4DEB-88C5-096C38D191A8}" dt="2025-04-10T07:59:31.354" v="9526" actId="20577"/>
          <ac:graphicFrameMkLst>
            <pc:docMk/>
            <pc:sldMk cId="515752255" sldId="2554"/>
            <ac:graphicFrameMk id="5" creationId="{7AEABE6C-9495-E6C7-F882-FF70A659B759}"/>
          </ac:graphicFrameMkLst>
        </pc:graphicFrameChg>
        <pc:graphicFrameChg chg="add mod modGraphic">
          <ac:chgData name="eldar matsuda kazue" userId="384c95ea-997d-486c-8ca8-07142de18a00" providerId="ADAL" clId="{7C1950D1-2037-4DEB-88C5-096C38D191A8}" dt="2025-04-10T08:14:47.562" v="9578" actId="207"/>
          <ac:graphicFrameMkLst>
            <pc:docMk/>
            <pc:sldMk cId="515752255" sldId="2554"/>
            <ac:graphicFrameMk id="8" creationId="{D232A6CA-420D-41D3-66EE-4310B53736BE}"/>
          </ac:graphicFrameMkLst>
        </pc:graphicFrameChg>
      </pc:sldChg>
      <pc:sldChg chg="delSp modSp add del mod">
        <pc:chgData name="eldar matsuda kazue" userId="384c95ea-997d-486c-8ca8-07142de18a00" providerId="ADAL" clId="{7C1950D1-2037-4DEB-88C5-096C38D191A8}" dt="2025-04-10T00:07:10.041" v="5484" actId="47"/>
        <pc:sldMkLst>
          <pc:docMk/>
          <pc:sldMk cId="3445996774" sldId="2555"/>
        </pc:sldMkLst>
      </pc:sldChg>
      <pc:sldChg chg="addSp modSp new add del mod">
        <pc:chgData name="eldar matsuda kazue" userId="384c95ea-997d-486c-8ca8-07142de18a00" providerId="ADAL" clId="{7C1950D1-2037-4DEB-88C5-096C38D191A8}" dt="2025-04-10T06:19:59.867" v="8986"/>
        <pc:sldMkLst>
          <pc:docMk/>
          <pc:sldMk cId="4209020199" sldId="2555"/>
        </pc:sldMkLst>
        <pc:spChg chg="mod">
          <ac:chgData name="eldar matsuda kazue" userId="384c95ea-997d-486c-8ca8-07142de18a00" providerId="ADAL" clId="{7C1950D1-2037-4DEB-88C5-096C38D191A8}" dt="2025-04-10T04:14:35.115" v="8090" actId="20577"/>
          <ac:spMkLst>
            <pc:docMk/>
            <pc:sldMk cId="4209020199" sldId="2555"/>
            <ac:spMk id="2" creationId="{25EE00E1-25FD-3B44-C647-F83D6F4DD4EA}"/>
          </ac:spMkLst>
        </pc:spChg>
        <pc:spChg chg="add mod">
          <ac:chgData name="eldar matsuda kazue" userId="384c95ea-997d-486c-8ca8-07142de18a00" providerId="ADAL" clId="{7C1950D1-2037-4DEB-88C5-096C38D191A8}" dt="2025-04-10T04:34:50.711" v="8375" actId="1035"/>
          <ac:spMkLst>
            <pc:docMk/>
            <pc:sldMk cId="4209020199" sldId="2555"/>
            <ac:spMk id="6" creationId="{3B199589-00B5-D0E8-C14A-13528D27AFEA}"/>
          </ac:spMkLst>
        </pc:spChg>
        <pc:graphicFrameChg chg="add mod modGraphic">
          <ac:chgData name="eldar matsuda kazue" userId="384c95ea-997d-486c-8ca8-07142de18a00" providerId="ADAL" clId="{7C1950D1-2037-4DEB-88C5-096C38D191A8}" dt="2025-04-10T04:41:20.306" v="8406" actId="14734"/>
          <ac:graphicFrameMkLst>
            <pc:docMk/>
            <pc:sldMk cId="4209020199" sldId="2555"/>
            <ac:graphicFrameMk id="5" creationId="{375C7087-D94C-4758-9628-5FE2E526D789}"/>
          </ac:graphicFrameMkLst>
        </pc:graphicFrameChg>
      </pc:sldChg>
      <pc:sldChg chg="delSp modSp add del mod">
        <pc:chgData name="eldar matsuda kazue" userId="384c95ea-997d-486c-8ca8-07142de18a00" providerId="ADAL" clId="{7C1950D1-2037-4DEB-88C5-096C38D191A8}" dt="2025-04-10T02:03:16.330" v="7341" actId="47"/>
        <pc:sldMkLst>
          <pc:docMk/>
          <pc:sldMk cId="1893918598" sldId="2556"/>
        </pc:sldMkLst>
        <pc:spChg chg="del">
          <ac:chgData name="eldar matsuda kazue" userId="384c95ea-997d-486c-8ca8-07142de18a00" providerId="ADAL" clId="{7C1950D1-2037-4DEB-88C5-096C38D191A8}" dt="2025-04-09T00:26:36.812" v="5033" actId="478"/>
          <ac:spMkLst>
            <pc:docMk/>
            <pc:sldMk cId="1893918598" sldId="2556"/>
            <ac:spMk id="34" creationId="{A89253BB-3A0B-D7A5-6878-16033F057C67}"/>
          </ac:spMkLst>
        </pc:spChg>
        <pc:graphicFrameChg chg="del mod modGraphic">
          <ac:chgData name="eldar matsuda kazue" userId="384c95ea-997d-486c-8ca8-07142de18a00" providerId="ADAL" clId="{7C1950D1-2037-4DEB-88C5-096C38D191A8}" dt="2025-04-10T02:02:51.019" v="7336" actId="21"/>
          <ac:graphicFrameMkLst>
            <pc:docMk/>
            <pc:sldMk cId="1893918598" sldId="2556"/>
            <ac:graphicFrameMk id="5" creationId="{D232A6CA-420D-41D3-66EE-4310B53736BE}"/>
          </ac:graphicFrameMkLst>
        </pc:graphicFrameChg>
      </pc:sldChg>
      <pc:sldChg chg="add">
        <pc:chgData name="eldar matsuda kazue" userId="384c95ea-997d-486c-8ca8-07142de18a00" providerId="ADAL" clId="{7C1950D1-2037-4DEB-88C5-096C38D191A8}" dt="2025-04-10T06:19:59.867" v="8986"/>
        <pc:sldMkLst>
          <pc:docMk/>
          <pc:sldMk cId="2015423180" sldId="2556"/>
        </pc:sldMkLst>
      </pc:sldChg>
      <pc:sldMasterChg chg="del delSldLayout">
        <pc:chgData name="eldar matsuda kazue" userId="384c95ea-997d-486c-8ca8-07142de18a00" providerId="ADAL" clId="{7C1950D1-2037-4DEB-88C5-096C38D191A8}" dt="2025-04-10T00:08:01.491" v="5493" actId="47"/>
        <pc:sldMasterMkLst>
          <pc:docMk/>
          <pc:sldMasterMk cId="750713857" sldId="2147483670"/>
        </pc:sldMasterMkLst>
        <pc:sldLayoutChg chg="del">
          <pc:chgData name="eldar matsuda kazue" userId="384c95ea-997d-486c-8ca8-07142de18a00" providerId="ADAL" clId="{7C1950D1-2037-4DEB-88C5-096C38D191A8}" dt="2025-04-10T00:08:01.491" v="5493" actId="47"/>
          <pc:sldLayoutMkLst>
            <pc:docMk/>
            <pc:sldMasterMk cId="750713857" sldId="2147483670"/>
            <pc:sldLayoutMk cId="941686051" sldId="2147483671"/>
          </pc:sldLayoutMkLst>
        </pc:sldLayoutChg>
        <pc:sldLayoutChg chg="del">
          <pc:chgData name="eldar matsuda kazue" userId="384c95ea-997d-486c-8ca8-07142de18a00" providerId="ADAL" clId="{7C1950D1-2037-4DEB-88C5-096C38D191A8}" dt="2025-04-10T00:08:01.491" v="5493" actId="47"/>
          <pc:sldLayoutMkLst>
            <pc:docMk/>
            <pc:sldMasterMk cId="750713857" sldId="2147483670"/>
            <pc:sldLayoutMk cId="4098614171" sldId="2147483672"/>
          </pc:sldLayoutMkLst>
        </pc:sldLayoutChg>
        <pc:sldLayoutChg chg="del">
          <pc:chgData name="eldar matsuda kazue" userId="384c95ea-997d-486c-8ca8-07142de18a00" providerId="ADAL" clId="{7C1950D1-2037-4DEB-88C5-096C38D191A8}" dt="2025-04-10T00:08:01.491" v="5493" actId="47"/>
          <pc:sldLayoutMkLst>
            <pc:docMk/>
            <pc:sldMasterMk cId="750713857" sldId="2147483670"/>
            <pc:sldLayoutMk cId="2059867042" sldId="2147483673"/>
          </pc:sldLayoutMkLst>
        </pc:sldLayoutChg>
        <pc:sldLayoutChg chg="del">
          <pc:chgData name="eldar matsuda kazue" userId="384c95ea-997d-486c-8ca8-07142de18a00" providerId="ADAL" clId="{7C1950D1-2037-4DEB-88C5-096C38D191A8}" dt="2025-04-10T00:08:01.491" v="5493" actId="47"/>
          <pc:sldLayoutMkLst>
            <pc:docMk/>
            <pc:sldMasterMk cId="750713857" sldId="2147483670"/>
            <pc:sldLayoutMk cId="1048556445" sldId="2147483674"/>
          </pc:sldLayoutMkLst>
        </pc:sldLayoutChg>
        <pc:sldLayoutChg chg="del">
          <pc:chgData name="eldar matsuda kazue" userId="384c95ea-997d-486c-8ca8-07142de18a00" providerId="ADAL" clId="{7C1950D1-2037-4DEB-88C5-096C38D191A8}" dt="2025-04-10T00:08:01.491" v="5493" actId="47"/>
          <pc:sldLayoutMkLst>
            <pc:docMk/>
            <pc:sldMasterMk cId="750713857" sldId="2147483670"/>
            <pc:sldLayoutMk cId="2290919685" sldId="2147483675"/>
          </pc:sldLayoutMkLst>
        </pc:sldLayoutChg>
        <pc:sldLayoutChg chg="del">
          <pc:chgData name="eldar matsuda kazue" userId="384c95ea-997d-486c-8ca8-07142de18a00" providerId="ADAL" clId="{7C1950D1-2037-4DEB-88C5-096C38D191A8}" dt="2025-04-10T00:08:01.491" v="5493" actId="47"/>
          <pc:sldLayoutMkLst>
            <pc:docMk/>
            <pc:sldMasterMk cId="750713857" sldId="2147483670"/>
            <pc:sldLayoutMk cId="1979884387" sldId="2147483676"/>
          </pc:sldLayoutMkLst>
        </pc:sldLayoutChg>
        <pc:sldLayoutChg chg="del">
          <pc:chgData name="eldar matsuda kazue" userId="384c95ea-997d-486c-8ca8-07142de18a00" providerId="ADAL" clId="{7C1950D1-2037-4DEB-88C5-096C38D191A8}" dt="2025-04-10T00:08:01.491" v="5493" actId="47"/>
          <pc:sldLayoutMkLst>
            <pc:docMk/>
            <pc:sldMasterMk cId="750713857" sldId="2147483670"/>
            <pc:sldLayoutMk cId="2346703963" sldId="2147483677"/>
          </pc:sldLayoutMkLst>
        </pc:sldLayoutChg>
        <pc:sldLayoutChg chg="del">
          <pc:chgData name="eldar matsuda kazue" userId="384c95ea-997d-486c-8ca8-07142de18a00" providerId="ADAL" clId="{7C1950D1-2037-4DEB-88C5-096C38D191A8}" dt="2025-04-10T00:08:01.491" v="5493" actId="47"/>
          <pc:sldLayoutMkLst>
            <pc:docMk/>
            <pc:sldMasterMk cId="750713857" sldId="2147483670"/>
            <pc:sldLayoutMk cId="2776834437" sldId="2147483678"/>
          </pc:sldLayoutMkLst>
        </pc:sldLayoutChg>
        <pc:sldLayoutChg chg="del">
          <pc:chgData name="eldar matsuda kazue" userId="384c95ea-997d-486c-8ca8-07142de18a00" providerId="ADAL" clId="{7C1950D1-2037-4DEB-88C5-096C38D191A8}" dt="2025-04-10T00:08:01.491" v="5493" actId="47"/>
          <pc:sldLayoutMkLst>
            <pc:docMk/>
            <pc:sldMasterMk cId="750713857" sldId="2147483670"/>
            <pc:sldLayoutMk cId="2450267713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90069-0DB4-47D6-88E6-D5EBE6067505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10757-64F5-4963-A17E-E4D7EBAA67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0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C08B6-6A9B-A0D6-0542-AC7616CA3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6BE73A9-5DBA-30B3-F541-E6DFDEE6B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F870820-BE29-DFCD-00BB-FC482291D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08F8F6-DEE8-A70D-54B9-9098F31C2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0785B9-1B63-A349-875F-C4B6CCC54067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097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57059-9513-40AF-7539-149D2F7DD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C8F997D-0FBC-91F2-1F45-7D93B2B273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F0A811F-E4DD-F216-7ED5-33A2F95A2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0293A4-B302-F5B9-9CD6-9DDE4AC7B3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0785B9-1B63-A349-875F-C4B6CCC54067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07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384A8-3EC0-DA76-0E6F-CF34947A9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208FE21-7EF3-5AA0-7AD4-A7ED3BD63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4413D2C-1AAB-9313-F5A0-446C7F8D8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03AAC7-1C6D-95AF-8EAD-4B28ADA09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0785B9-1B63-A349-875F-C4B6CCC54067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352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946EF-18E6-0E67-2EC4-618E39F3B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1C3B708-9B34-B0A6-A9F6-4F5B7744E4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1812358-78BE-7717-60DE-084C13F9E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E23028-CE71-D71E-4554-6C2C388ED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0785B9-1B63-A349-875F-C4B6CCC54067}" type="slidenum">
              <a:rPr kumimoji="1" lang="ja-JP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89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2636" y="2097089"/>
            <a:ext cx="10599344" cy="1178925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762E26F-A979-4444-B89E-DB9176380F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53" y="3357563"/>
            <a:ext cx="7112305" cy="7143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F83151-1D37-4C06-9116-BE71101D5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58415" y="3581988"/>
            <a:ext cx="6675171" cy="461665"/>
          </a:xfrm>
        </p:spPr>
        <p:txBody>
          <a:bodyPr>
            <a:sp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5189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　副題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2636" y="2097089"/>
            <a:ext cx="10599344" cy="1178925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762E26F-A979-4444-B89E-DB9176380F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53" y="3357563"/>
            <a:ext cx="7112305" cy="7143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F83151-1D37-4C06-9116-BE71101D5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55800" y="3640138"/>
            <a:ext cx="6675171" cy="307777"/>
          </a:xfrm>
        </p:spPr>
        <p:txBody>
          <a:bodyPr>
            <a:spAutoFit/>
          </a:bodyPr>
          <a:lstStyle>
            <a:lvl1pPr marL="180975" indent="-180975">
              <a:defRPr sz="14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876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463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＋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A85E595-7BA8-434B-B7B9-66831A92BE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733" y="908050"/>
            <a:ext cx="11040535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60745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A85E595-7BA8-434B-B7B9-66831A92BE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733" y="908050"/>
            <a:ext cx="5294024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コンテンツ プレースホルダー 6">
            <a:extLst>
              <a:ext uri="{FF2B5EF4-FFF2-40B4-BE49-F238E27FC236}">
                <a16:creationId xmlns:a16="http://schemas.microsoft.com/office/drawing/2014/main" id="{7635FAB8-3615-45F8-80EC-E7551B6CA2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35184" y="908050"/>
            <a:ext cx="5294024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59863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689">
          <p15:clr>
            <a:srgbClr val="FBAE40"/>
          </p15:clr>
        </p15:guide>
        <p15:guide id="3" pos="399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＋左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A85E595-7BA8-434B-B7B9-66831A92BE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733" y="908050"/>
            <a:ext cx="5520267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9319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ED7160F-C622-4BFE-9EFF-CA1AA846E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018" y="908050"/>
            <a:ext cx="11512549" cy="338554"/>
          </a:xfrm>
        </p:spPr>
        <p:txBody>
          <a:bodyPr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600">
                <a:latin typeface="+mn-ea"/>
                <a:ea typeface="+mn-ea"/>
              </a:defRPr>
            </a:lvl3pPr>
            <a:lvl4pPr marL="1371600" indent="0">
              <a:buNone/>
              <a:defRPr sz="1600">
                <a:latin typeface="+mn-ea"/>
                <a:ea typeface="+mn-ea"/>
              </a:defRPr>
            </a:lvl4pPr>
            <a:lvl5pPr marL="1828800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31295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テキスト +　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ED7160F-C622-4BFE-9EFF-CA1AA846E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018" y="908050"/>
            <a:ext cx="11512549" cy="338554"/>
          </a:xfrm>
        </p:spPr>
        <p:txBody>
          <a:bodyPr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600">
                <a:latin typeface="+mn-ea"/>
                <a:ea typeface="+mn-ea"/>
              </a:defRPr>
            </a:lvl3pPr>
            <a:lvl4pPr marL="1371600" indent="0">
              <a:buNone/>
              <a:defRPr sz="1600">
                <a:latin typeface="+mn-ea"/>
                <a:ea typeface="+mn-ea"/>
              </a:defRPr>
            </a:lvl4pPr>
            <a:lvl5pPr marL="1828800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D9E72331-6590-4D04-981E-B99139ECD4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5733" y="1784742"/>
            <a:ext cx="11040535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99548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+　コンテンツ+参照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ED7160F-C622-4BFE-9EFF-CA1AA846E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018" y="908050"/>
            <a:ext cx="11512549" cy="338554"/>
          </a:xfrm>
        </p:spPr>
        <p:txBody>
          <a:bodyPr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600">
                <a:latin typeface="+mn-ea"/>
                <a:ea typeface="+mn-ea"/>
              </a:defRPr>
            </a:lvl3pPr>
            <a:lvl4pPr marL="1371600" indent="0">
              <a:buNone/>
              <a:defRPr sz="1600">
                <a:latin typeface="+mn-ea"/>
                <a:ea typeface="+mn-ea"/>
              </a:defRPr>
            </a:lvl4pPr>
            <a:lvl5pPr marL="1828800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D9E72331-6590-4D04-981E-B99139ECD4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5733" y="1784742"/>
            <a:ext cx="11040535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テキスト プレースホルダー 7">
            <a:extLst>
              <a:ext uri="{FF2B5EF4-FFF2-40B4-BE49-F238E27FC236}">
                <a16:creationId xmlns:a16="http://schemas.microsoft.com/office/drawing/2014/main" id="{7FC529E6-DC7C-4F1A-AEF6-9E0FDBA922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36343" y="236870"/>
            <a:ext cx="5138056" cy="563231"/>
          </a:xfrm>
        </p:spPr>
        <p:txBody>
          <a:bodyPr wrap="square">
            <a:spAutoFit/>
          </a:bodyPr>
          <a:lstStyle>
            <a:lvl1pPr marL="0" indent="0" algn="r">
              <a:buNone/>
              <a:defRPr sz="900"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600">
                <a:latin typeface="+mn-ea"/>
                <a:ea typeface="+mn-ea"/>
              </a:defRPr>
            </a:lvl3pPr>
            <a:lvl4pPr marL="1371600" indent="0">
              <a:buNone/>
              <a:defRPr sz="1600">
                <a:latin typeface="+mn-ea"/>
                <a:ea typeface="+mn-ea"/>
              </a:defRPr>
            </a:lvl4pPr>
            <a:lvl5pPr marL="1828800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【</a:t>
            </a:r>
            <a:r>
              <a:rPr kumimoji="1" lang="ja-JP" altLang="en-US" dirty="0"/>
              <a:t>参照元</a:t>
            </a:r>
            <a:r>
              <a:rPr kumimoji="1" lang="en-US" altLang="ja-JP" dirty="0"/>
              <a:t>】</a:t>
            </a:r>
          </a:p>
          <a:p>
            <a:pPr lvl="0"/>
            <a:r>
              <a:rPr kumimoji="1" lang="en-US" altLang="ja-JP" dirty="0"/>
              <a:t>3-</a:t>
            </a:r>
            <a:r>
              <a:rPr kumimoji="1" lang="ja-JP" altLang="en-US" dirty="0"/>
              <a:t>分割確認ケーズホールディングス様</a:t>
            </a:r>
            <a:r>
              <a:rPr kumimoji="1" lang="en-US" altLang="ja-JP" dirty="0"/>
              <a:t>.xlsx</a:t>
            </a:r>
            <a:r>
              <a:rPr kumimoji="1" lang="ja-JP" altLang="en-US" dirty="0"/>
              <a:t>　　シート名：</a:t>
            </a:r>
            <a:r>
              <a:rPr kumimoji="1" lang="en-US" altLang="ja-JP" dirty="0"/>
              <a:t>1</a:t>
            </a:r>
          </a:p>
          <a:p>
            <a:pPr lvl="0"/>
            <a:r>
              <a:rPr kumimoji="1" lang="en-US" altLang="ja-JP" dirty="0"/>
              <a:t>20190730_</a:t>
            </a:r>
            <a:r>
              <a:rPr kumimoji="1" lang="ja-JP" altLang="en-US" dirty="0"/>
              <a:t>家電リモコン初期設定・</a:t>
            </a:r>
            <a:r>
              <a:rPr kumimoji="1" lang="en-US" altLang="ja-JP" dirty="0"/>
              <a:t>AI</a:t>
            </a:r>
            <a:r>
              <a:rPr kumimoji="1" lang="ja-JP" altLang="en-US" dirty="0"/>
              <a:t>設定  初期設定 マニュアル</a:t>
            </a:r>
            <a:r>
              <a:rPr kumimoji="1" lang="en-US" altLang="ja-JP" dirty="0"/>
              <a:t>.pdf</a:t>
            </a:r>
          </a:p>
        </p:txBody>
      </p:sp>
    </p:spTree>
    <p:extLst>
      <p:ext uri="{BB962C8B-B14F-4D97-AF65-F5344CB8AC3E}">
        <p14:creationId xmlns:p14="http://schemas.microsoft.com/office/powerpoint/2010/main" val="2128101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544734"/>
            <a:ext cx="12192000" cy="313267"/>
          </a:xfrm>
          <a:prstGeom prst="rect">
            <a:avLst/>
          </a:prstGeom>
          <a:solidFill>
            <a:srgbClr val="2025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1">
              <a:solidFill>
                <a:schemeClr val="bg1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75734" y="908050"/>
            <a:ext cx="11040533" cy="4937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8444093" y="6519334"/>
            <a:ext cx="3747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252699" y="6550754"/>
            <a:ext cx="1783644" cy="307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0AF7E18D-A281-EF4E-83EF-D7811667EA6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" name="図 9" descr="dbe-logo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372" y="6616526"/>
            <a:ext cx="558800" cy="17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2000" b="1" i="0" kern="1200">
          <a:solidFill>
            <a:srgbClr val="202569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1pPr>
      <a:lvl2pPr marL="180975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2pPr>
      <a:lvl3pPr marL="361950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3pPr>
      <a:lvl4pPr marL="533400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4pPr>
      <a:lvl5pPr marL="715963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1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504">
          <p15:clr>
            <a:srgbClr val="F26B43"/>
          </p15:clr>
        </p15:guide>
        <p15:guide id="5" orient="horz" pos="3974">
          <p15:clr>
            <a:srgbClr val="F26B43"/>
          </p15:clr>
        </p15:guide>
        <p15:guide id="6" pos="3840">
          <p15:clr>
            <a:srgbClr val="F26B43"/>
          </p15:clr>
        </p15:guide>
        <p15:guide id="9" orient="horz" pos="572">
          <p15:clr>
            <a:srgbClr val="F26B43"/>
          </p15:clr>
        </p15:guide>
        <p15:guide id="10" orient="horz" pos="1321">
          <p15:clr>
            <a:srgbClr val="F26B43"/>
          </p15:clr>
        </p15:guide>
        <p15:guide id="11" pos="363">
          <p15:clr>
            <a:srgbClr val="F26B43"/>
          </p15:clr>
        </p15:guide>
        <p15:guide id="12" pos="731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>
            <a:extLst>
              <a:ext uri="{FF2B5EF4-FFF2-40B4-BE49-F238E27FC236}">
                <a16:creationId xmlns:a16="http://schemas.microsoft.com/office/drawing/2014/main" id="{BC39D15D-B3FC-40D6-A16D-CECA4DD53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75" y="2097089"/>
            <a:ext cx="11096625" cy="1178925"/>
          </a:xfrm>
        </p:spPr>
        <p:txBody>
          <a:bodyPr>
            <a:noAutofit/>
          </a:bodyPr>
          <a:lstStyle/>
          <a:p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イノベーションマネジメント様</a:t>
            </a:r>
            <a:br>
              <a:rPr lang="en-US" altLang="ja-JP" sz="2400" kern="100" dirty="0">
                <a:latin typeface="+mn-ea"/>
                <a:cs typeface="Times New Roman" panose="02020603050405020304" pitchFamily="18" charset="0"/>
              </a:rPr>
            </a:b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業務課題の</a:t>
            </a:r>
            <a:r>
              <a:rPr lang="en-US" altLang="ja-JP" sz="2400" kern="100" dirty="0">
                <a:latin typeface="+mn-ea"/>
                <a:cs typeface="Times New Roman" panose="02020603050405020304" pitchFamily="18" charset="0"/>
              </a:rPr>
              <a:t>AI</a:t>
            </a:r>
            <a:r>
              <a:rPr lang="ja-JP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エージェントによる解決のサポート講義資料</a:t>
            </a:r>
            <a:endParaRPr lang="ja-JP" altLang="ja-JP" sz="24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Copyright (C) 2025 dbE.inc All Rights Reserved.</a:t>
            </a:r>
            <a:endParaRPr kumimoji="1" lang="ja-JP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A5FC33F-896B-40F7-8651-F7A3354D0D9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8461" y="5494427"/>
            <a:ext cx="1652159" cy="743776"/>
          </a:xfrm>
          <a:prstGeom prst="rect">
            <a:avLst/>
          </a:prstGeom>
        </p:spPr>
      </p:pic>
      <p:sp>
        <p:nvSpPr>
          <p:cNvPr id="18" name="サブタイトル 2">
            <a:extLst>
              <a:ext uri="{FF2B5EF4-FFF2-40B4-BE49-F238E27FC236}">
                <a16:creationId xmlns:a16="http://schemas.microsoft.com/office/drawing/2014/main" id="{A7514378-56DD-483C-8078-1648B8E93D83}"/>
              </a:ext>
            </a:extLst>
          </p:cNvPr>
          <p:cNvSpPr txBox="1">
            <a:spLocks/>
          </p:cNvSpPr>
          <p:nvPr/>
        </p:nvSpPr>
        <p:spPr>
          <a:xfrm>
            <a:off x="8678581" y="4617940"/>
            <a:ext cx="2969028" cy="1111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Helvetica Neue Medium"/>
                <a:ea typeface="+mn-ea"/>
                <a:cs typeface="Helvetica Neue 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2025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年</a:t>
            </a:r>
            <a:r>
              <a:rPr lang="en-US" altLang="ja-JP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4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月</a:t>
            </a:r>
            <a:r>
              <a:rPr lang="en-US" altLang="ja-JP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11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日（金）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Helvetica Neue UltraLight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株式会社ディビイ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HGP創英角ｺﾞｼｯｸUB" pitchFamily="50" charset="-128"/>
              <a:ea typeface="HGP創英角ｺﾞｼｯｸUB" pitchFamily="50" charset="-128"/>
              <a:cs typeface="Helvetica Neue UltraLight"/>
            </a:endParaRPr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0B7A5EB7-B31C-4858-B7C2-50C44CC3A608}"/>
              </a:ext>
            </a:extLst>
          </p:cNvPr>
          <p:cNvSpPr txBox="1">
            <a:spLocks/>
          </p:cNvSpPr>
          <p:nvPr/>
        </p:nvSpPr>
        <p:spPr bwMode="auto">
          <a:xfrm>
            <a:off x="10545865" y="0"/>
            <a:ext cx="1630423" cy="282802"/>
          </a:xfrm>
          <a:prstGeom prst="rect">
            <a:avLst/>
          </a:prstGeom>
          <a:solidFill>
            <a:srgbClr val="FF0000"/>
          </a:solidFill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2800" b="1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 charset="-128"/>
                <a:ea typeface="Meiryo" charset="-128"/>
                <a:cs typeface="Meiryo" charset="-128"/>
              </a:rPr>
              <a:t>Strictly confidential</a:t>
            </a:r>
            <a:endParaRPr kumimoji="1" lang="ja-JP" altLang="en-US" sz="105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" name="スライド番号プレースホルダー 3">
            <a:extLst>
              <a:ext uri="{FF2B5EF4-FFF2-40B4-BE49-F238E27FC236}">
                <a16:creationId xmlns:a16="http://schemas.microsoft.com/office/drawing/2014/main" id="{E2AA2673-C578-92E4-C6B6-C8368572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E18D-A281-EF4E-83EF-D7811667EA6C}" type="slidenum">
              <a:rPr kumimoji="1" lang="ja-JP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79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DC7EC-5ABA-885E-62CC-4CE21A977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037B4918-680E-81B6-4763-6D205C33D851}"/>
              </a:ext>
            </a:extLst>
          </p:cNvPr>
          <p:cNvSpPr/>
          <p:nvPr/>
        </p:nvSpPr>
        <p:spPr>
          <a:xfrm>
            <a:off x="6004628" y="1170239"/>
            <a:ext cx="5078343" cy="4955141"/>
          </a:xfrm>
          <a:prstGeom prst="rect">
            <a:avLst/>
          </a:prstGeom>
          <a:solidFill>
            <a:srgbClr val="FFF6D9"/>
          </a:solidFill>
          <a:ln w="12700" cap="flat" cmpd="sng" algn="ctr">
            <a:solidFill>
              <a:srgbClr val="DEA9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モデルプロバイダー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45120C94-C3BD-0D5F-F10E-DA6FFEBF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モデルプロバイダー（インフラ及び</a:t>
            </a:r>
            <a:r>
              <a:rPr lang="en-US" altLang="ja-JP" dirty="0"/>
              <a:t>LLM</a:t>
            </a:r>
            <a:r>
              <a:rPr lang="ja-JP" altLang="en-US" dirty="0"/>
              <a:t>）の選定（</a:t>
            </a:r>
            <a:r>
              <a:rPr lang="en-US" altLang="ja-JP" dirty="0"/>
              <a:t>1/2</a:t>
            </a:r>
            <a:r>
              <a:rPr lang="ja-JP" altLang="en-US" dirty="0"/>
              <a:t>）</a:t>
            </a:r>
          </a:p>
        </p:txBody>
      </p: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CC2FFFDD-949B-12BC-02AE-C42C4C1C45B3}"/>
              </a:ext>
            </a:extLst>
          </p:cNvPr>
          <p:cNvGrpSpPr/>
          <p:nvPr/>
        </p:nvGrpSpPr>
        <p:grpSpPr>
          <a:xfrm>
            <a:off x="6497151" y="3905967"/>
            <a:ext cx="4064490" cy="2007487"/>
            <a:chOff x="6746330" y="3547872"/>
            <a:chExt cx="5065043" cy="2288708"/>
          </a:xfrm>
        </p:grpSpPr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27CA42CB-9DE7-639C-AA2E-2270ED0890A2}"/>
                </a:ext>
              </a:extLst>
            </p:cNvPr>
            <p:cNvSpPr/>
            <p:nvPr/>
          </p:nvSpPr>
          <p:spPr>
            <a:xfrm>
              <a:off x="6746330" y="3547872"/>
              <a:ext cx="5065043" cy="2288708"/>
            </a:xfrm>
            <a:prstGeom prst="rect">
              <a:avLst/>
            </a:prstGeom>
            <a:solidFill>
              <a:srgbClr val="FFDBAB"/>
            </a:solidFill>
            <a:ln w="12700" cap="flat" cmpd="sng" algn="ctr">
              <a:solidFill>
                <a:srgbClr val="A85C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モデルプロバイダー</a:t>
              </a:r>
              <a:r>
                <a:rPr kumimoji="0" lang="en-US" altLang="ja-JP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(Local)</a:t>
              </a:r>
            </a:p>
          </p:txBody>
        </p:sp>
        <p:sp>
          <p:nvSpPr>
            <p:cNvPr id="150" name="四角形: 角を丸くする 149">
              <a:extLst>
                <a:ext uri="{FF2B5EF4-FFF2-40B4-BE49-F238E27FC236}">
                  <a16:creationId xmlns:a16="http://schemas.microsoft.com/office/drawing/2014/main" id="{E7A770ED-1BCB-5A8F-0EB2-CF9FF82FE4DE}"/>
                </a:ext>
              </a:extLst>
            </p:cNvPr>
            <p:cNvSpPr/>
            <p:nvPr/>
          </p:nvSpPr>
          <p:spPr>
            <a:xfrm>
              <a:off x="7144998" y="3863996"/>
              <a:ext cx="4301127" cy="1756304"/>
            </a:xfrm>
            <a:prstGeom prst="roundRect">
              <a:avLst/>
            </a:prstGeom>
            <a:solidFill>
              <a:srgbClr val="FFFAF3"/>
            </a:solidFill>
            <a:ln w="12700" cap="flat" cmpd="sng" algn="ctr">
              <a:solidFill>
                <a:srgbClr val="A85C00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Ollama</a:t>
              </a:r>
              <a:endPara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pic>
          <p:nvPicPr>
            <p:cNvPr id="151" name="グラフィックス 150">
              <a:extLst>
                <a:ext uri="{FF2B5EF4-FFF2-40B4-BE49-F238E27FC236}">
                  <a16:creationId xmlns:a16="http://schemas.microsoft.com/office/drawing/2014/main" id="{BC882D41-624B-BDE0-D05B-3AB34B3ED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23585" y="3910734"/>
              <a:ext cx="261178" cy="345274"/>
            </a:xfrm>
            <a:prstGeom prst="rect">
              <a:avLst/>
            </a:prstGeom>
          </p:spPr>
        </p:pic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147981AE-C553-0C31-EA3E-A62E84BD544E}"/>
                </a:ext>
              </a:extLst>
            </p:cNvPr>
            <p:cNvGrpSpPr/>
            <p:nvPr/>
          </p:nvGrpSpPr>
          <p:grpSpPr>
            <a:xfrm>
              <a:off x="7609599" y="4401240"/>
              <a:ext cx="3371924" cy="1118485"/>
              <a:chOff x="7826859" y="4214993"/>
              <a:chExt cx="3371924" cy="1118485"/>
            </a:xfrm>
          </p:grpSpPr>
          <p:sp>
            <p:nvSpPr>
              <p:cNvPr id="153" name="四角形: 角を丸くする 152">
                <a:extLst>
                  <a:ext uri="{FF2B5EF4-FFF2-40B4-BE49-F238E27FC236}">
                    <a16:creationId xmlns:a16="http://schemas.microsoft.com/office/drawing/2014/main" id="{418C0513-BEC3-5312-F972-C2991B94B2D0}"/>
                  </a:ext>
                </a:extLst>
              </p:cNvPr>
              <p:cNvSpPr/>
              <p:nvPr/>
            </p:nvSpPr>
            <p:spPr>
              <a:xfrm>
                <a:off x="7829974" y="4214993"/>
                <a:ext cx="1611409" cy="497480"/>
              </a:xfrm>
              <a:prstGeom prst="roundRect">
                <a:avLst/>
              </a:prstGeom>
              <a:solidFill>
                <a:srgbClr val="FFFAF3"/>
              </a:solidFill>
              <a:ln w="12700" cap="flat" cmpd="sng" algn="ctr">
                <a:solidFill>
                  <a:srgbClr val="A85C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Llama</a:t>
                </a:r>
              </a:p>
            </p:txBody>
          </p:sp>
          <p:sp>
            <p:nvSpPr>
              <p:cNvPr id="154" name="四角形: 角を丸くする 153">
                <a:extLst>
                  <a:ext uri="{FF2B5EF4-FFF2-40B4-BE49-F238E27FC236}">
                    <a16:creationId xmlns:a16="http://schemas.microsoft.com/office/drawing/2014/main" id="{F0F1A8FC-B28D-7C19-FDEB-6B6661CBBED8}"/>
                  </a:ext>
                </a:extLst>
              </p:cNvPr>
              <p:cNvSpPr/>
              <p:nvPr/>
            </p:nvSpPr>
            <p:spPr>
              <a:xfrm>
                <a:off x="9587374" y="4214993"/>
                <a:ext cx="1611409" cy="497480"/>
              </a:xfrm>
              <a:prstGeom prst="roundRect">
                <a:avLst/>
              </a:prstGeom>
              <a:solidFill>
                <a:srgbClr val="FFFAF3"/>
              </a:solidFill>
              <a:ln w="12700" cap="flat" cmpd="sng" algn="ctr">
                <a:solidFill>
                  <a:srgbClr val="A85C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gemma</a:t>
                </a:r>
              </a:p>
            </p:txBody>
          </p:sp>
          <p:sp>
            <p:nvSpPr>
              <p:cNvPr id="155" name="四角形: 角を丸くする 154">
                <a:extLst>
                  <a:ext uri="{FF2B5EF4-FFF2-40B4-BE49-F238E27FC236}">
                    <a16:creationId xmlns:a16="http://schemas.microsoft.com/office/drawing/2014/main" id="{60931D06-DA50-D8F9-CC6C-ABE0E7AE5FB0}"/>
                  </a:ext>
                </a:extLst>
              </p:cNvPr>
              <p:cNvSpPr/>
              <p:nvPr/>
            </p:nvSpPr>
            <p:spPr>
              <a:xfrm>
                <a:off x="7826859" y="4835998"/>
                <a:ext cx="1611409" cy="497480"/>
              </a:xfrm>
              <a:prstGeom prst="roundRect">
                <a:avLst/>
              </a:prstGeom>
              <a:solidFill>
                <a:srgbClr val="FFFAF3"/>
              </a:solidFill>
              <a:ln w="12700" cap="flat" cmpd="sng" algn="ctr">
                <a:solidFill>
                  <a:srgbClr val="A85C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phi</a:t>
                </a:r>
              </a:p>
            </p:txBody>
          </p:sp>
          <p:sp>
            <p:nvSpPr>
              <p:cNvPr id="156" name="四角形: 角を丸くする 155">
                <a:extLst>
                  <a:ext uri="{FF2B5EF4-FFF2-40B4-BE49-F238E27FC236}">
                    <a16:creationId xmlns:a16="http://schemas.microsoft.com/office/drawing/2014/main" id="{532D0540-3413-7F9A-0ED1-D728DBD3BB12}"/>
                  </a:ext>
                </a:extLst>
              </p:cNvPr>
              <p:cNvSpPr/>
              <p:nvPr/>
            </p:nvSpPr>
            <p:spPr>
              <a:xfrm>
                <a:off x="9584932" y="4835998"/>
                <a:ext cx="1611409" cy="497480"/>
              </a:xfrm>
              <a:prstGeom prst="roundRect">
                <a:avLst/>
              </a:prstGeom>
              <a:solidFill>
                <a:srgbClr val="FFFAF3"/>
              </a:solidFill>
              <a:ln w="12700" cap="flat" cmpd="sng" algn="ctr">
                <a:solidFill>
                  <a:srgbClr val="A85C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Llama</a:t>
                </a:r>
              </a:p>
            </p:txBody>
          </p:sp>
        </p:grpSp>
      </p:grp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ED48E5B2-1F92-E8A1-6141-65D424BCB009}"/>
              </a:ext>
            </a:extLst>
          </p:cNvPr>
          <p:cNvCxnSpPr>
            <a:cxnSpLocks/>
            <a:stCxn id="171" idx="3"/>
          </p:cNvCxnSpPr>
          <p:nvPr/>
        </p:nvCxnSpPr>
        <p:spPr>
          <a:xfrm>
            <a:off x="4690146" y="3370462"/>
            <a:ext cx="972769" cy="149974"/>
          </a:xfrm>
          <a:prstGeom prst="straightConnector1">
            <a:avLst/>
          </a:prstGeom>
          <a:noFill/>
          <a:ln w="28575" cap="flat" cmpd="sng" algn="ctr">
            <a:solidFill>
              <a:srgbClr val="646464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B1C2042E-363F-0563-C48F-B152CD0395E2}"/>
              </a:ext>
            </a:extLst>
          </p:cNvPr>
          <p:cNvCxnSpPr>
            <a:cxnSpLocks/>
            <a:stCxn id="174" idx="3"/>
          </p:cNvCxnSpPr>
          <p:nvPr/>
        </p:nvCxnSpPr>
        <p:spPr>
          <a:xfrm flipV="1">
            <a:off x="4693343" y="3848821"/>
            <a:ext cx="969572" cy="338209"/>
          </a:xfrm>
          <a:prstGeom prst="straightConnector1">
            <a:avLst/>
          </a:prstGeom>
          <a:noFill/>
          <a:ln w="28575" cap="flat" cmpd="sng" algn="ctr">
            <a:solidFill>
              <a:srgbClr val="646464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E8004867-7C8E-2D69-4940-F40631D991A8}"/>
              </a:ext>
            </a:extLst>
          </p:cNvPr>
          <p:cNvSpPr/>
          <p:nvPr/>
        </p:nvSpPr>
        <p:spPr>
          <a:xfrm>
            <a:off x="5662915" y="3304108"/>
            <a:ext cx="621516" cy="784626"/>
          </a:xfrm>
          <a:prstGeom prst="rect">
            <a:avLst/>
          </a:prstGeom>
          <a:solidFill>
            <a:srgbClr val="FFF6D9"/>
          </a:solidFill>
          <a:ln w="12700" cap="flat" cmpd="sng" algn="ctr">
            <a:solidFill>
              <a:srgbClr val="DEA9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API</a:t>
            </a: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38DCDA1C-67FB-D1E7-6FB9-4CF78DB00C71}"/>
              </a:ext>
            </a:extLst>
          </p:cNvPr>
          <p:cNvSpPr/>
          <p:nvPr/>
        </p:nvSpPr>
        <p:spPr>
          <a:xfrm>
            <a:off x="361090" y="993967"/>
            <a:ext cx="5078343" cy="8504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モデルプロバイダーとは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LLM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と外部との通信を担うサービスを指します。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それぞれのサービスで取り扱っている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LLM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を選択できます。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A3684B3-7AE6-DCED-EE61-A932D4751AE8}"/>
              </a:ext>
            </a:extLst>
          </p:cNvPr>
          <p:cNvGrpSpPr/>
          <p:nvPr/>
        </p:nvGrpSpPr>
        <p:grpSpPr>
          <a:xfrm>
            <a:off x="6497150" y="1550494"/>
            <a:ext cx="4064490" cy="2007487"/>
            <a:chOff x="6868125" y="1704728"/>
            <a:chExt cx="4064490" cy="2007487"/>
          </a:xfrm>
        </p:grpSpPr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C81280B8-F0CF-5B84-170C-7A1DD0300184}"/>
                </a:ext>
              </a:extLst>
            </p:cNvPr>
            <p:cNvSpPr/>
            <p:nvPr/>
          </p:nvSpPr>
          <p:spPr>
            <a:xfrm>
              <a:off x="6868125" y="1704728"/>
              <a:ext cx="4064490" cy="2007487"/>
            </a:xfrm>
            <a:prstGeom prst="rect">
              <a:avLst/>
            </a:prstGeom>
            <a:solidFill>
              <a:srgbClr val="FFD7D7"/>
            </a:solidFill>
            <a:ln w="12700" cap="flat" cmpd="sng" algn="ctr">
              <a:solidFill>
                <a:srgbClr val="960000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モデルプロバイダー</a:t>
              </a:r>
              <a:r>
                <a:rPr kumimoji="0" lang="en-US" altLang="ja-JP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(Public)</a:t>
              </a: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FFB87E2-9A6E-F729-EC69-37761009A452}"/>
                </a:ext>
              </a:extLst>
            </p:cNvPr>
            <p:cNvGrpSpPr/>
            <p:nvPr/>
          </p:nvGrpSpPr>
          <p:grpSpPr>
            <a:xfrm>
              <a:off x="7101002" y="2366477"/>
              <a:ext cx="3598736" cy="1049751"/>
              <a:chOff x="6960178" y="2349392"/>
              <a:chExt cx="4324652" cy="1098204"/>
            </a:xfrm>
          </p:grpSpPr>
          <p:grpSp>
            <p:nvGrpSpPr>
              <p:cNvPr id="12" name="グループ化 11">
                <a:extLst>
                  <a:ext uri="{FF2B5EF4-FFF2-40B4-BE49-F238E27FC236}">
                    <a16:creationId xmlns:a16="http://schemas.microsoft.com/office/drawing/2014/main" id="{8BBE6BC9-A5AE-B250-35CE-6BAD17C65885}"/>
                  </a:ext>
                </a:extLst>
              </p:cNvPr>
              <p:cNvGrpSpPr/>
              <p:nvPr/>
            </p:nvGrpSpPr>
            <p:grpSpPr>
              <a:xfrm>
                <a:off x="6960178" y="2349392"/>
                <a:ext cx="1308208" cy="979281"/>
                <a:chOff x="6960178" y="2349392"/>
                <a:chExt cx="1308208" cy="979281"/>
              </a:xfrm>
            </p:grpSpPr>
            <p:sp>
              <p:nvSpPr>
                <p:cNvPr id="5" name="四角形: 角を丸くする 4">
                  <a:extLst>
                    <a:ext uri="{FF2B5EF4-FFF2-40B4-BE49-F238E27FC236}">
                      <a16:creationId xmlns:a16="http://schemas.microsoft.com/office/drawing/2014/main" id="{D3C3A1B5-2274-E37F-D3A8-3255B5AC3A59}"/>
                    </a:ext>
                  </a:extLst>
                </p:cNvPr>
                <p:cNvSpPr/>
                <p:nvPr/>
              </p:nvSpPr>
              <p:spPr>
                <a:xfrm>
                  <a:off x="6960178" y="2349392"/>
                  <a:ext cx="1308208" cy="979281"/>
                </a:xfrm>
                <a:prstGeom prst="roundRect">
                  <a:avLst/>
                </a:prstGeom>
                <a:solidFill>
                  <a:srgbClr val="FFE5E5"/>
                </a:solidFill>
                <a:ln w="12700" cap="flat" cmpd="sng" algn="ctr">
                  <a:solidFill>
                    <a:srgbClr val="960000"/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游ゴシック" panose="020B0400000000000000" pitchFamily="50" charset="-128"/>
                      <a:ea typeface="游ゴシック" panose="020B0400000000000000" pitchFamily="50" charset="-128"/>
                      <a:cs typeface="+mn-cs"/>
                    </a:rPr>
                    <a:t>Google</a:t>
                  </a:r>
                </a:p>
              </p:txBody>
            </p:sp>
            <p:pic>
              <p:nvPicPr>
                <p:cNvPr id="8" name="Picture 4" descr="Gemini (言語モデル) - Wikipedia">
                  <a:extLst>
                    <a:ext uri="{FF2B5EF4-FFF2-40B4-BE49-F238E27FC236}">
                      <a16:creationId xmlns:a16="http://schemas.microsoft.com/office/drawing/2014/main" id="{79B34B9E-6658-7D90-A06E-172C7E75B98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clrChange>
                    <a:clrFrom>
                      <a:srgbClr val="EFEDE5"/>
                    </a:clrFrom>
                    <a:clrTo>
                      <a:srgbClr val="EFEDE5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42039" y="2708507"/>
                  <a:ext cx="750233" cy="2778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5FAF592D-AB48-7F71-4C4B-1B30EA1A3BCA}"/>
                  </a:ext>
                </a:extLst>
              </p:cNvPr>
              <p:cNvGrpSpPr/>
              <p:nvPr/>
            </p:nvGrpSpPr>
            <p:grpSpPr>
              <a:xfrm>
                <a:off x="8454438" y="2349392"/>
                <a:ext cx="1308208" cy="979281"/>
                <a:chOff x="8454438" y="2349392"/>
                <a:chExt cx="1308208" cy="979281"/>
              </a:xfrm>
            </p:grpSpPr>
            <p:sp>
              <p:nvSpPr>
                <p:cNvPr id="4" name="四角形: 角を丸くする 3">
                  <a:extLst>
                    <a:ext uri="{FF2B5EF4-FFF2-40B4-BE49-F238E27FC236}">
                      <a16:creationId xmlns:a16="http://schemas.microsoft.com/office/drawing/2014/main" id="{524DF114-3930-9C6D-67C6-794C859ED050}"/>
                    </a:ext>
                  </a:extLst>
                </p:cNvPr>
                <p:cNvSpPr/>
                <p:nvPr/>
              </p:nvSpPr>
              <p:spPr>
                <a:xfrm>
                  <a:off x="8454438" y="2349392"/>
                  <a:ext cx="1308208" cy="979281"/>
                </a:xfrm>
                <a:prstGeom prst="roundRect">
                  <a:avLst/>
                </a:prstGeom>
                <a:solidFill>
                  <a:srgbClr val="FFE5E5"/>
                </a:solidFill>
                <a:ln w="12700" cap="flat" cmpd="sng" algn="ctr">
                  <a:solidFill>
                    <a:srgbClr val="960000"/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游ゴシック" panose="020B0400000000000000" pitchFamily="50" charset="-128"/>
                      <a:ea typeface="游ゴシック" panose="020B0400000000000000" pitchFamily="50" charset="-128"/>
                      <a:cs typeface="+mn-cs"/>
                    </a:rPr>
                    <a:t>Azure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ja-JP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46464"/>
                    </a:solidFill>
                    <a:effectLst/>
                    <a:uLnTx/>
                    <a:uFillTx/>
                    <a:latin typeface="游ゴシック" panose="020B0400000000000000" pitchFamily="50" charset="-128"/>
                    <a:ea typeface="游ゴシック" panose="020B0400000000000000" pitchFamily="50" charset="-128"/>
                    <a:cs typeface="+mn-cs"/>
                  </a:endParaRPr>
                </a:p>
              </p:txBody>
            </p:sp>
            <p:pic>
              <p:nvPicPr>
                <p:cNvPr id="9" name="図 8" descr="図形&#10;&#10;中程度の精度で自動的に生成された説明">
                  <a:extLst>
                    <a:ext uri="{FF2B5EF4-FFF2-40B4-BE49-F238E27FC236}">
                      <a16:creationId xmlns:a16="http://schemas.microsoft.com/office/drawing/2014/main" id="{3F1B2122-224C-27A1-D720-EBCFF1F5BA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56080" y="2783634"/>
                  <a:ext cx="878287" cy="238734"/>
                </a:xfrm>
                <a:prstGeom prst="rect">
                  <a:avLst/>
                </a:prstGeom>
              </p:spPr>
            </p:pic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B56915BB-735E-7D48-BF9C-31DEE5FD5094}"/>
                  </a:ext>
                </a:extLst>
              </p:cNvPr>
              <p:cNvGrpSpPr/>
              <p:nvPr/>
            </p:nvGrpSpPr>
            <p:grpSpPr>
              <a:xfrm>
                <a:off x="9934149" y="2349392"/>
                <a:ext cx="1350681" cy="1098204"/>
                <a:chOff x="7702277" y="3410404"/>
                <a:chExt cx="1350681" cy="1098204"/>
              </a:xfrm>
            </p:grpSpPr>
            <p:sp>
              <p:nvSpPr>
                <p:cNvPr id="7" name="四角形: 角を丸くする 6">
                  <a:extLst>
                    <a:ext uri="{FF2B5EF4-FFF2-40B4-BE49-F238E27FC236}">
                      <a16:creationId xmlns:a16="http://schemas.microsoft.com/office/drawing/2014/main" id="{6367073A-5829-F51B-D14B-D74295CBAAF9}"/>
                    </a:ext>
                  </a:extLst>
                </p:cNvPr>
                <p:cNvSpPr/>
                <p:nvPr/>
              </p:nvSpPr>
              <p:spPr>
                <a:xfrm>
                  <a:off x="7723514" y="3410404"/>
                  <a:ext cx="1308208" cy="979281"/>
                </a:xfrm>
                <a:prstGeom prst="roundRect">
                  <a:avLst/>
                </a:prstGeom>
                <a:solidFill>
                  <a:srgbClr val="FFE5E5"/>
                </a:solidFill>
                <a:ln w="12700" cap="flat" cmpd="sng" algn="ctr">
                  <a:solidFill>
                    <a:srgbClr val="960000"/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游ゴシック" panose="020B0400000000000000" pitchFamily="50" charset="-128"/>
                      <a:ea typeface="游ゴシック" panose="020B0400000000000000" pitchFamily="50" charset="-128"/>
                      <a:cs typeface="+mn-cs"/>
                    </a:rPr>
                    <a:t>Amazon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ja-JP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游ゴシック" panose="020B0400000000000000" pitchFamily="50" charset="-128"/>
                      <a:ea typeface="游ゴシック" panose="020B0400000000000000" pitchFamily="50" charset="-128"/>
                      <a:cs typeface="+mn-cs"/>
                    </a:rPr>
                    <a:t>bedrock</a:t>
                  </a:r>
                </a:p>
              </p:txBody>
            </p:sp>
            <p:pic>
              <p:nvPicPr>
                <p:cNvPr id="10" name="Picture 6" descr="Chat GPT4 よりも優れた機能が無料？話題のclaudeがiosアプリの提供も開始">
                  <a:extLst>
                    <a:ext uri="{FF2B5EF4-FFF2-40B4-BE49-F238E27FC236}">
                      <a16:creationId xmlns:a16="http://schemas.microsoft.com/office/drawing/2014/main" id="{A7A30475-9736-97E7-9D34-51DE4896918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clrChange>
                    <a:clrFrom>
                      <a:srgbClr val="EFEDE5"/>
                    </a:clrFrom>
                    <a:clrTo>
                      <a:srgbClr val="EFEDE5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02277" y="3821821"/>
                  <a:ext cx="1350681" cy="6867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CAC2C2A-8D0E-DDD3-4A7A-EABE4A929C00}"/>
              </a:ext>
            </a:extLst>
          </p:cNvPr>
          <p:cNvGrpSpPr/>
          <p:nvPr/>
        </p:nvGrpSpPr>
        <p:grpSpPr>
          <a:xfrm>
            <a:off x="2682123" y="3084225"/>
            <a:ext cx="2008023" cy="572474"/>
            <a:chOff x="489764" y="2907953"/>
            <a:chExt cx="2008023" cy="572474"/>
          </a:xfrm>
        </p:grpSpPr>
        <p:sp>
          <p:nvSpPr>
            <p:cNvPr id="171" name="四角形: 角を丸くする 170">
              <a:extLst>
                <a:ext uri="{FF2B5EF4-FFF2-40B4-BE49-F238E27FC236}">
                  <a16:creationId xmlns:a16="http://schemas.microsoft.com/office/drawing/2014/main" id="{8984C5BF-79AB-4FFA-D3BC-758D718C0FFE}"/>
                </a:ext>
              </a:extLst>
            </p:cNvPr>
            <p:cNvSpPr/>
            <p:nvPr/>
          </p:nvSpPr>
          <p:spPr>
            <a:xfrm>
              <a:off x="740740" y="2907953"/>
              <a:ext cx="1757047" cy="5724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チャット</a:t>
              </a:r>
              <a:r>
                <a:rPr kumimoji="0" lang="en-US" altLang="ja-JP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(Web)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191E7F3-F022-2B6B-FEA8-59B18FC358DC}"/>
                </a:ext>
              </a:extLst>
            </p:cNvPr>
            <p:cNvSpPr/>
            <p:nvPr/>
          </p:nvSpPr>
          <p:spPr>
            <a:xfrm>
              <a:off x="580352" y="3068464"/>
              <a:ext cx="294361" cy="191203"/>
            </a:xfrm>
            <a:prstGeom prst="rect">
              <a:avLst/>
            </a:prstGeom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pic>
          <p:nvPicPr>
            <p:cNvPr id="172" name="グラフィックス 171" descr="チャットの吹き出し 単色塗りつぶし">
              <a:extLst>
                <a:ext uri="{FF2B5EF4-FFF2-40B4-BE49-F238E27FC236}">
                  <a16:creationId xmlns:a16="http://schemas.microsoft.com/office/drawing/2014/main" id="{67CCE373-56B8-5693-FF97-EFDA61931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764" y="2967439"/>
              <a:ext cx="482400" cy="482400"/>
            </a:xfrm>
            <a:prstGeom prst="rect">
              <a:avLst/>
            </a:prstGeom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CA6DEF8-B3E9-4B52-600C-DEFCFF1BB7D3}"/>
              </a:ext>
            </a:extLst>
          </p:cNvPr>
          <p:cNvGrpSpPr/>
          <p:nvPr/>
        </p:nvGrpSpPr>
        <p:grpSpPr>
          <a:xfrm>
            <a:off x="2648422" y="3900792"/>
            <a:ext cx="2044921" cy="572475"/>
            <a:chOff x="456063" y="3724520"/>
            <a:chExt cx="2044921" cy="572475"/>
          </a:xfrm>
        </p:grpSpPr>
        <p:sp>
          <p:nvSpPr>
            <p:cNvPr id="174" name="四角形: 角を丸くする 173">
              <a:extLst>
                <a:ext uri="{FF2B5EF4-FFF2-40B4-BE49-F238E27FC236}">
                  <a16:creationId xmlns:a16="http://schemas.microsoft.com/office/drawing/2014/main" id="{1B4C7DD3-C078-1FDF-BEAE-4D1D974AF783}"/>
                </a:ext>
              </a:extLst>
            </p:cNvPr>
            <p:cNvSpPr/>
            <p:nvPr/>
          </p:nvSpPr>
          <p:spPr>
            <a:xfrm>
              <a:off x="743937" y="3724520"/>
              <a:ext cx="1757047" cy="572475"/>
            </a:xfrm>
            <a:prstGeom prst="roundRect">
              <a:avLst>
                <a:gd name="adj" fmla="val 9546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アプリケーション</a:t>
              </a:r>
              <a:endPara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E3F2101-5AE6-F8DD-1DFB-7D98314C17DC}"/>
                </a:ext>
              </a:extLst>
            </p:cNvPr>
            <p:cNvSpPr/>
            <p:nvPr/>
          </p:nvSpPr>
          <p:spPr>
            <a:xfrm>
              <a:off x="508000" y="3912462"/>
              <a:ext cx="347133" cy="234088"/>
            </a:xfrm>
            <a:prstGeom prst="rect">
              <a:avLst/>
            </a:prstGeom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pic>
          <p:nvPicPr>
            <p:cNvPr id="175" name="グラフィックス 174" descr="モニター 単色塗りつぶし">
              <a:extLst>
                <a:ext uri="{FF2B5EF4-FFF2-40B4-BE49-F238E27FC236}">
                  <a16:creationId xmlns:a16="http://schemas.microsoft.com/office/drawing/2014/main" id="{2D9FF26A-4FC8-24C5-CA68-C1AD1CA22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6063" y="3836558"/>
              <a:ext cx="447286" cy="447286"/>
            </a:xfrm>
            <a:prstGeom prst="rect">
              <a:avLst/>
            </a:prstGeom>
          </p:spPr>
        </p:pic>
      </p:grpSp>
      <p:sp>
        <p:nvSpPr>
          <p:cNvPr id="2" name="フッター プレースホルダー 3">
            <a:extLst>
              <a:ext uri="{FF2B5EF4-FFF2-40B4-BE49-F238E27FC236}">
                <a16:creationId xmlns:a16="http://schemas.microsoft.com/office/drawing/2014/main" id="{99E6AE52-D454-7A92-B73C-1978991F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Copyright (C) 2025 dbE.inc All Rights Reserved.</a:t>
            </a:r>
            <a:endParaRPr kumimoji="1" lang="ja-JP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7" name="スライド番号プレースホルダー 3">
            <a:extLst>
              <a:ext uri="{FF2B5EF4-FFF2-40B4-BE49-F238E27FC236}">
                <a16:creationId xmlns:a16="http://schemas.microsoft.com/office/drawing/2014/main" id="{D6F01337-A09D-DA74-A3BF-ED95C86F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E18D-A281-EF4E-83EF-D7811667EA6C}" type="slidenum">
              <a:rPr kumimoji="1" lang="ja-JP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61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6E904-4A37-2032-359F-44B386EE5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925B1F-1B09-F13C-EAD8-07CFE3F5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モデルプロバイダー（インフラ及び</a:t>
            </a:r>
            <a:r>
              <a:rPr lang="en-US" altLang="ja-JP" dirty="0"/>
              <a:t>LLM</a:t>
            </a:r>
            <a:r>
              <a:rPr lang="ja-JP" altLang="en-US" dirty="0"/>
              <a:t>）の選定</a:t>
            </a:r>
            <a:r>
              <a:rPr kumimoji="1" lang="ja-JP" altLang="en-US" dirty="0"/>
              <a:t>（</a:t>
            </a:r>
            <a:r>
              <a:rPr lang="en-US" altLang="ja-JP" dirty="0"/>
              <a:t>2</a:t>
            </a:r>
            <a:r>
              <a:rPr kumimoji="1" lang="en-US" altLang="ja-JP" dirty="0"/>
              <a:t>/2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C0BCD4-9675-BBE0-0E53-6395F142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(C) 2023 dbE.inc All Rights Reserved.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7868A6-4288-3B96-E31B-3F2D4470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11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AEABE6C-9495-E6C7-F882-FF70A659B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835875"/>
              </p:ext>
            </p:extLst>
          </p:nvPr>
        </p:nvGraphicFramePr>
        <p:xfrm>
          <a:off x="1006386" y="851270"/>
          <a:ext cx="10179228" cy="2796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779">
                  <a:extLst>
                    <a:ext uri="{9D8B030D-6E8A-4147-A177-3AD203B41FA5}">
                      <a16:colId xmlns:a16="http://schemas.microsoft.com/office/drawing/2014/main" val="3233856344"/>
                    </a:ext>
                  </a:extLst>
                </a:gridCol>
                <a:gridCol w="1329070">
                  <a:extLst>
                    <a:ext uri="{9D8B030D-6E8A-4147-A177-3AD203B41FA5}">
                      <a16:colId xmlns:a16="http://schemas.microsoft.com/office/drawing/2014/main" val="2413935376"/>
                    </a:ext>
                  </a:extLst>
                </a:gridCol>
                <a:gridCol w="2313924">
                  <a:extLst>
                    <a:ext uri="{9D8B030D-6E8A-4147-A177-3AD203B41FA5}">
                      <a16:colId xmlns:a16="http://schemas.microsoft.com/office/drawing/2014/main" val="316341786"/>
                    </a:ext>
                  </a:extLst>
                </a:gridCol>
                <a:gridCol w="2619583">
                  <a:extLst>
                    <a:ext uri="{9D8B030D-6E8A-4147-A177-3AD203B41FA5}">
                      <a16:colId xmlns:a16="http://schemas.microsoft.com/office/drawing/2014/main" val="4267261859"/>
                    </a:ext>
                  </a:extLst>
                </a:gridCol>
                <a:gridCol w="2583872">
                  <a:extLst>
                    <a:ext uri="{9D8B030D-6E8A-4147-A177-3AD203B41FA5}">
                      <a16:colId xmlns:a16="http://schemas.microsoft.com/office/drawing/2014/main" val="926060227"/>
                    </a:ext>
                  </a:extLst>
                </a:gridCol>
              </a:tblGrid>
              <a:tr h="310535">
                <a:tc gridSpan="5"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/>
                        <a:t>クラウドベース</a:t>
                      </a:r>
                      <a:r>
                        <a:rPr kumimoji="1" lang="en-US" altLang="ja-JP" sz="1400" dirty="0"/>
                        <a:t>LLM</a:t>
                      </a:r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36342"/>
                  </a:ext>
                </a:extLst>
              </a:tr>
              <a:tr h="38226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モデル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プロバイダー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トークン単価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（入力</a:t>
                      </a:r>
                      <a:r>
                        <a:rPr kumimoji="1" lang="en-US" altLang="ja-JP" sz="1400" dirty="0"/>
                        <a:t>/1000</a:t>
                      </a:r>
                      <a:r>
                        <a:rPr kumimoji="1" lang="ja-JP" altLang="en-US" sz="1400" dirty="0"/>
                        <a:t>個あたり）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コンテキストウィンドウ*</a:t>
                      </a:r>
                      <a:r>
                        <a:rPr kumimoji="1" lang="en-US" altLang="ja-JP" sz="1400" dirty="0"/>
                        <a:t>1</a:t>
                      </a:r>
                    </a:p>
                    <a:p>
                      <a:r>
                        <a:rPr kumimoji="1" lang="ja-JP" altLang="en-US" sz="1400" dirty="0"/>
                        <a:t>（ウィンドウサイズ）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特長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777453"/>
                  </a:ext>
                </a:extLst>
              </a:tr>
              <a:tr h="578619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GPT-4O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OpenAI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0.0025 USD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約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128,000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TW" altLang="en-US" sz="1400" dirty="0"/>
                        <a:t>高精度</a:t>
                      </a:r>
                      <a:endParaRPr kumimoji="1" lang="en-US" altLang="zh-TW" sz="1400" dirty="0"/>
                    </a:p>
                    <a:p>
                      <a:r>
                        <a:rPr kumimoji="1" lang="zh-TW" altLang="en-US" sz="1400" dirty="0"/>
                        <a:t>推論重視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20181"/>
                  </a:ext>
                </a:extLst>
              </a:tr>
              <a:tr h="687816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Claude 3.7</a:t>
                      </a:r>
                    </a:p>
                    <a:p>
                      <a:r>
                        <a:rPr kumimoji="1" lang="en-US" altLang="ja-JP" sz="1400" dirty="0"/>
                        <a:t>Sonnet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AWS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0.003 USD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約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200,000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TW" altLang="en-US" sz="1400" dirty="0"/>
                        <a:t>高品質</a:t>
                      </a:r>
                      <a:r>
                        <a:rPr kumimoji="1" lang="ja-JP" altLang="en-US" sz="1400" dirty="0"/>
                        <a:t>な</a:t>
                      </a:r>
                      <a:r>
                        <a:rPr kumimoji="1" lang="zh-TW" altLang="en-US" sz="1400" dirty="0"/>
                        <a:t>言語生成</a:t>
                      </a:r>
                      <a:endParaRPr kumimoji="1" lang="en-US" altLang="ja-JP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長文に強い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20483"/>
                  </a:ext>
                </a:extLst>
              </a:tr>
              <a:tr h="41411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Gemini 2.0 Flash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Google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0.0001 USD</a:t>
                      </a:r>
                    </a:p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テキスト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画像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動画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約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長文・複雑な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タスクに強い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5469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C2416A-5C40-93DE-D453-74FF4CBB7672}"/>
              </a:ext>
            </a:extLst>
          </p:cNvPr>
          <p:cNvSpPr txBox="1"/>
          <p:nvPr/>
        </p:nvSpPr>
        <p:spPr>
          <a:xfrm>
            <a:off x="8907946" y="6065586"/>
            <a:ext cx="29496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ea typeface="Meiryo UI"/>
                <a:cs typeface="Arial"/>
              </a:rPr>
              <a:t>*</a:t>
            </a:r>
            <a:r>
              <a:rPr lang="en-US" altLang="ja-JP" sz="1400" dirty="0">
                <a:ea typeface="Meiryo UI"/>
                <a:cs typeface="Arial"/>
              </a:rPr>
              <a:t>1:LLM</a:t>
            </a:r>
            <a:r>
              <a:rPr lang="ja-JP" altLang="en-US" sz="1400" dirty="0">
                <a:ea typeface="Meiryo UI"/>
                <a:cs typeface="Arial"/>
              </a:rPr>
              <a:t>が一度に処理できるトークン数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D232A6CA-420D-41D3-66EE-4310B5373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87174"/>
              </p:ext>
            </p:extLst>
          </p:nvPr>
        </p:nvGraphicFramePr>
        <p:xfrm>
          <a:off x="1006386" y="3602593"/>
          <a:ext cx="10179228" cy="2454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779">
                  <a:extLst>
                    <a:ext uri="{9D8B030D-6E8A-4147-A177-3AD203B41FA5}">
                      <a16:colId xmlns:a16="http://schemas.microsoft.com/office/drawing/2014/main" val="3233856344"/>
                    </a:ext>
                  </a:extLst>
                </a:gridCol>
                <a:gridCol w="1329070">
                  <a:extLst>
                    <a:ext uri="{9D8B030D-6E8A-4147-A177-3AD203B41FA5}">
                      <a16:colId xmlns:a16="http://schemas.microsoft.com/office/drawing/2014/main" val="2413935376"/>
                    </a:ext>
                  </a:extLst>
                </a:gridCol>
                <a:gridCol w="2291890">
                  <a:extLst>
                    <a:ext uri="{9D8B030D-6E8A-4147-A177-3AD203B41FA5}">
                      <a16:colId xmlns:a16="http://schemas.microsoft.com/office/drawing/2014/main" val="316341786"/>
                    </a:ext>
                  </a:extLst>
                </a:gridCol>
                <a:gridCol w="2655065">
                  <a:extLst>
                    <a:ext uri="{9D8B030D-6E8A-4147-A177-3AD203B41FA5}">
                      <a16:colId xmlns:a16="http://schemas.microsoft.com/office/drawing/2014/main" val="4267261859"/>
                    </a:ext>
                  </a:extLst>
                </a:gridCol>
                <a:gridCol w="2570424">
                  <a:extLst>
                    <a:ext uri="{9D8B030D-6E8A-4147-A177-3AD203B41FA5}">
                      <a16:colId xmlns:a16="http://schemas.microsoft.com/office/drawing/2014/main" val="926060227"/>
                    </a:ext>
                  </a:extLst>
                </a:gridCol>
              </a:tblGrid>
              <a:tr h="321168">
                <a:tc gridSpan="5"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/>
                        <a:t>ローカル</a:t>
                      </a:r>
                      <a:r>
                        <a:rPr kumimoji="1" lang="en-US" altLang="ja-JP" sz="1400" dirty="0"/>
                        <a:t>LLM</a:t>
                      </a:r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336342"/>
                  </a:ext>
                </a:extLst>
              </a:tr>
              <a:tr h="34160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モデル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プロバイダー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トークン単価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コンテキストウィンドウ*</a:t>
                      </a:r>
                      <a:r>
                        <a:rPr kumimoji="1" lang="en-US" altLang="ja-JP" sz="1400" dirty="0"/>
                        <a:t>1</a:t>
                      </a:r>
                    </a:p>
                    <a:p>
                      <a:r>
                        <a:rPr kumimoji="1" lang="ja-JP" altLang="en-US" sz="1400" dirty="0"/>
                        <a:t>（ウィンドウサイズ）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特長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777453"/>
                  </a:ext>
                </a:extLst>
              </a:tr>
              <a:tr h="578619"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LLaMA</a:t>
                      </a:r>
                      <a:r>
                        <a:rPr kumimoji="1" lang="en-US" altLang="ja-JP" sz="1400" dirty="0"/>
                        <a:t> 3.2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Meta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無料</a:t>
                      </a:r>
                      <a:r>
                        <a:rPr kumimoji="1" lang="en-US" altLang="ja-JP" sz="1400" dirty="0"/>
                        <a:t>*2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約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8,000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カスタマイズ可能、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自然言語処理に強い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20181"/>
                  </a:ext>
                </a:extLst>
              </a:tr>
              <a:tr h="427013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Phi-3-Mini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Google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無料</a:t>
                      </a:r>
                      <a:r>
                        <a:rPr kumimoji="1" lang="en-US" altLang="ja-JP" sz="1400" dirty="0"/>
                        <a:t>*2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約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128,000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推論処理、</a:t>
                      </a:r>
                      <a:endParaRPr kumimoji="1" lang="en-US" altLang="ja-JP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特に複雑なタスクに強い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120483"/>
                  </a:ext>
                </a:extLst>
              </a:tr>
              <a:tr h="41411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Gemma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Google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無料</a:t>
                      </a:r>
                      <a:r>
                        <a:rPr kumimoji="1" lang="en-US" altLang="ja-JP" sz="1400" dirty="0"/>
                        <a:t>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約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12,8000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長文処理、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複雑なタスクに強い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54690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03DF0E-9772-8665-AF35-B247220BC720}"/>
              </a:ext>
            </a:extLst>
          </p:cNvPr>
          <p:cNvSpPr txBox="1"/>
          <p:nvPr/>
        </p:nvSpPr>
        <p:spPr>
          <a:xfrm>
            <a:off x="10363200" y="509567"/>
            <a:ext cx="149436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400" dirty="0">
                <a:ea typeface="Meiryo UI"/>
                <a:cs typeface="Arial"/>
              </a:rPr>
              <a:t>2025</a:t>
            </a:r>
            <a:r>
              <a:rPr lang="ja-JP" altLang="en-US" sz="1400" dirty="0">
                <a:ea typeface="Meiryo UI"/>
                <a:cs typeface="Arial"/>
              </a:rPr>
              <a:t>年</a:t>
            </a:r>
            <a:r>
              <a:rPr lang="en-US" altLang="ja-JP" sz="1400" dirty="0">
                <a:ea typeface="Meiryo UI"/>
                <a:cs typeface="Arial"/>
              </a:rPr>
              <a:t>4</a:t>
            </a:r>
            <a:r>
              <a:rPr lang="ja-JP" altLang="en-US" sz="1400" dirty="0">
                <a:ea typeface="Meiryo UI"/>
                <a:cs typeface="Arial"/>
              </a:rPr>
              <a:t>月現在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5E2419-C3DF-5B61-FC86-081B4D8FB9B2}"/>
              </a:ext>
            </a:extLst>
          </p:cNvPr>
          <p:cNvSpPr txBox="1"/>
          <p:nvPr/>
        </p:nvSpPr>
        <p:spPr>
          <a:xfrm>
            <a:off x="7150100" y="6257374"/>
            <a:ext cx="483335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ja-JP" altLang="en-US" sz="1400" dirty="0">
                <a:ea typeface="Meiryo UI"/>
                <a:cs typeface="Arial"/>
              </a:rPr>
              <a:t>*</a:t>
            </a:r>
            <a:r>
              <a:rPr lang="en-US" altLang="ja-JP" sz="1400" dirty="0">
                <a:ea typeface="Meiryo UI"/>
                <a:cs typeface="Arial"/>
              </a:rPr>
              <a:t>2:</a:t>
            </a:r>
            <a:r>
              <a:rPr lang="ja-JP" altLang="en-US" sz="1400" dirty="0">
                <a:ea typeface="Meiryo UI"/>
                <a:cs typeface="Arial"/>
              </a:rPr>
              <a:t>ライセンスコスト、インフラコストは別途かかる場合がございます。</a:t>
            </a:r>
          </a:p>
        </p:txBody>
      </p:sp>
    </p:spTree>
    <p:extLst>
      <p:ext uri="{BB962C8B-B14F-4D97-AF65-F5344CB8AC3E}">
        <p14:creationId xmlns:p14="http://schemas.microsoft.com/office/powerpoint/2010/main" val="51575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F9185-3AC8-679B-B0E0-73E809EE2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>
            <a:extLst>
              <a:ext uri="{FF2B5EF4-FFF2-40B4-BE49-F238E27FC236}">
                <a16:creationId xmlns:a16="http://schemas.microsoft.com/office/drawing/2014/main" id="{8CC99C39-9D2D-9392-4620-B04A6537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今回の講義内容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8C87DC-6ABC-819F-03C0-BD2CDF97C27B}"/>
              </a:ext>
            </a:extLst>
          </p:cNvPr>
          <p:cNvSpPr txBox="1"/>
          <p:nvPr/>
        </p:nvSpPr>
        <p:spPr>
          <a:xfrm>
            <a:off x="345405" y="927300"/>
            <a:ext cx="112703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02569"/>
                </a:solidFill>
                <a:effectLst/>
                <a:highlight>
                  <a:srgbClr val="EDF2F9"/>
                </a:highlight>
                <a:uLnTx/>
                <a:uFillTx/>
                <a:latin typeface="メイリオ"/>
                <a:ea typeface="メイリオ"/>
                <a:cs typeface="+mn-cs"/>
              </a:rPr>
              <a:t>確認事項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202569"/>
              </a:solidFill>
              <a:effectLst/>
              <a:highlight>
                <a:srgbClr val="EDF2F9"/>
              </a:highlight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202569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・</a:t>
            </a:r>
            <a:r>
              <a:rPr kumimoji="1" lang="en-US" altLang="ja-JP" sz="1400" i="0" u="none" strike="noStrike" kern="1200" cap="none" spc="0" normalizeH="0" baseline="0" noProof="0" dirty="0" err="1">
                <a:ln>
                  <a:noFill/>
                </a:ln>
                <a:solidFill>
                  <a:srgbClr val="202569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Dify</a:t>
            </a:r>
            <a:r>
              <a:rPr kumimoji="1" lang="ja-JP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202569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環境への</a:t>
            </a:r>
            <a:r>
              <a:rPr kumimoji="1" lang="en-US" altLang="ja-JP" sz="1400" i="0" u="none" strike="noStrike" kern="1200" cap="none" spc="0" normalizeH="0" baseline="0" noProof="0" dirty="0">
                <a:ln>
                  <a:noFill/>
                </a:ln>
                <a:solidFill>
                  <a:srgbClr val="202569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dbE</a:t>
            </a:r>
            <a:r>
              <a:rPr kumimoji="1" lang="ja-JP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202569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エンジニア、アクセス権限付与の有無について</a:t>
            </a:r>
            <a:endParaRPr kumimoji="1" lang="en-US" altLang="ja-JP" sz="1400" i="0" u="none" strike="noStrike" kern="1200" cap="none" spc="0" normalizeH="0" baseline="0" noProof="0" dirty="0">
              <a:ln>
                <a:noFill/>
              </a:ln>
              <a:solidFill>
                <a:srgbClr val="202569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400" b="1" dirty="0">
              <a:solidFill>
                <a:srgbClr val="202569"/>
              </a:solidFill>
              <a:highlight>
                <a:srgbClr val="EDF2F9"/>
              </a:highlight>
              <a:latin typeface="メイリオ"/>
              <a:ea typeface="メイリオ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02569"/>
                </a:solidFill>
                <a:effectLst/>
                <a:highlight>
                  <a:srgbClr val="EDF2F9"/>
                </a:highlight>
                <a:uLnTx/>
                <a:uFillTx/>
                <a:latin typeface="メイリオ"/>
                <a:ea typeface="メイリオ"/>
                <a:cs typeface="+mn-cs"/>
              </a:rPr>
              <a:t>今回の</a:t>
            </a:r>
            <a:r>
              <a:rPr lang="ja-JP" altLang="en-US" sz="1400" b="1" dirty="0">
                <a:solidFill>
                  <a:srgbClr val="202569"/>
                </a:solidFill>
                <a:highlight>
                  <a:srgbClr val="EDF2F9"/>
                </a:highlight>
                <a:latin typeface="メイリオ"/>
                <a:ea typeface="メイリオ"/>
              </a:rPr>
              <a:t>講義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02569"/>
                </a:solidFill>
                <a:effectLst/>
                <a:highlight>
                  <a:srgbClr val="EDF2F9"/>
                </a:highlight>
                <a:uLnTx/>
                <a:uFillTx/>
                <a:latin typeface="メイリオ"/>
                <a:ea typeface="メイリオ"/>
                <a:cs typeface="+mn-cs"/>
              </a:rPr>
              <a:t>内容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202569"/>
              </a:solidFill>
              <a:effectLst/>
              <a:highlight>
                <a:srgbClr val="EDF2F9"/>
              </a:highlight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202569"/>
                </a:solidFill>
                <a:latin typeface="メイリオ"/>
                <a:ea typeface="メイリオ"/>
              </a:rPr>
              <a:t>概要設計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202569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2569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・必要な項目の洗い出し</a:t>
            </a: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2569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・要求事項整理</a:t>
            </a: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2569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・システム設計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202569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202569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02569"/>
                </a:solidFill>
                <a:effectLst/>
                <a:highlight>
                  <a:srgbClr val="EDF2F9"/>
                </a:highlight>
                <a:uLnTx/>
                <a:uFillTx/>
                <a:latin typeface="メイリオ"/>
                <a:ea typeface="メイリオ"/>
                <a:cs typeface="+mn-cs"/>
              </a:rPr>
              <a:t>次回までの宿題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202569"/>
              </a:solidFill>
              <a:effectLst/>
              <a:highlight>
                <a:srgbClr val="EDF2F9"/>
              </a:highlight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202569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202569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202569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202569"/>
              </a:solidFill>
              <a:effectLst/>
              <a:highlight>
                <a:srgbClr val="EDF2F9"/>
              </a:highlight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400" b="1" dirty="0">
              <a:solidFill>
                <a:srgbClr val="202569"/>
              </a:solidFill>
              <a:highlight>
                <a:srgbClr val="EDF2F9"/>
              </a:highlight>
              <a:latin typeface="メイリオ"/>
              <a:ea typeface="メイリオ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202569"/>
              </a:solidFill>
              <a:effectLst/>
              <a:highlight>
                <a:srgbClr val="EDF2F9"/>
              </a:highlight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400" b="1" dirty="0">
              <a:solidFill>
                <a:srgbClr val="202569"/>
              </a:solidFill>
              <a:highlight>
                <a:srgbClr val="EDF2F9"/>
              </a:highlight>
              <a:latin typeface="メイリオ"/>
              <a:ea typeface="メイリオ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202569"/>
              </a:solidFill>
              <a:effectLst/>
              <a:highlight>
                <a:srgbClr val="EDF2F9"/>
              </a:highlight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202569"/>
              </a:solidFill>
              <a:effectLst/>
              <a:highlight>
                <a:srgbClr val="EDF2F9"/>
              </a:highlight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202569"/>
              </a:solidFill>
              <a:effectLst/>
              <a:highlight>
                <a:srgbClr val="EDF2F9"/>
              </a:highlight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02569"/>
                </a:solidFill>
                <a:effectLst/>
                <a:highlight>
                  <a:srgbClr val="EDF2F9"/>
                </a:highlight>
                <a:uLnTx/>
                <a:uFillTx/>
                <a:latin typeface="メイリオ"/>
                <a:ea typeface="メイリオ"/>
                <a:cs typeface="+mn-cs"/>
              </a:rPr>
              <a:t>次回の</a:t>
            </a:r>
            <a:r>
              <a:rPr lang="ja-JP" altLang="en-US" sz="1400" b="1" dirty="0">
                <a:solidFill>
                  <a:srgbClr val="202569"/>
                </a:solidFill>
                <a:highlight>
                  <a:srgbClr val="EDF2F9"/>
                </a:highlight>
                <a:latin typeface="メイリオ"/>
                <a:ea typeface="メイリオ"/>
              </a:rPr>
              <a:t>講義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02569"/>
                </a:solidFill>
                <a:effectLst/>
                <a:highlight>
                  <a:srgbClr val="EDF2F9"/>
                </a:highlight>
                <a:uLnTx/>
                <a:uFillTx/>
                <a:latin typeface="メイリオ"/>
                <a:ea typeface="メイリオ"/>
                <a:cs typeface="+mn-cs"/>
              </a:rPr>
              <a:t>内容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202569"/>
              </a:solidFill>
              <a:effectLst/>
              <a:highlight>
                <a:srgbClr val="EDF2F9"/>
              </a:highlight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202569"/>
                </a:solidFill>
                <a:latin typeface="メイリオ"/>
                <a:ea typeface="メイリオ"/>
              </a:rPr>
              <a:t>設計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202569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2569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・シーケンス図作成</a:t>
            </a: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2569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・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202569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RAG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2569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設計</a:t>
            </a:r>
          </a:p>
        </p:txBody>
      </p:sp>
      <p:sp>
        <p:nvSpPr>
          <p:cNvPr id="2" name="フッター プレースホルダー 3">
            <a:extLst>
              <a:ext uri="{FF2B5EF4-FFF2-40B4-BE49-F238E27FC236}">
                <a16:creationId xmlns:a16="http://schemas.microsoft.com/office/drawing/2014/main" id="{634EC3E8-76F0-62E4-337F-6D3CF8E9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Copyright (C) 2025 dbE.inc All Rights Reserved.</a:t>
            </a:r>
            <a:endParaRPr kumimoji="1" lang="ja-JP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11DEB5-1A7E-A090-050D-097B9A72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E18D-A281-EF4E-83EF-D7811667EA6C}" type="slidenum">
              <a:rPr kumimoji="1" lang="ja-JP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3575D20-E720-AA11-F953-CC6B2880AD0B}"/>
              </a:ext>
            </a:extLst>
          </p:cNvPr>
          <p:cNvGraphicFramePr>
            <a:graphicFrameLocks noGrp="1"/>
          </p:cNvGraphicFramePr>
          <p:nvPr/>
        </p:nvGraphicFramePr>
        <p:xfrm>
          <a:off x="737894" y="3370541"/>
          <a:ext cx="10996362" cy="2000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493">
                  <a:extLst>
                    <a:ext uri="{9D8B030D-6E8A-4147-A177-3AD203B41FA5}">
                      <a16:colId xmlns:a16="http://schemas.microsoft.com/office/drawing/2014/main" val="3053533313"/>
                    </a:ext>
                  </a:extLst>
                </a:gridCol>
                <a:gridCol w="4273211">
                  <a:extLst>
                    <a:ext uri="{9D8B030D-6E8A-4147-A177-3AD203B41FA5}">
                      <a16:colId xmlns:a16="http://schemas.microsoft.com/office/drawing/2014/main" val="389540241"/>
                    </a:ext>
                  </a:extLst>
                </a:gridCol>
                <a:gridCol w="3139807">
                  <a:extLst>
                    <a:ext uri="{9D8B030D-6E8A-4147-A177-3AD203B41FA5}">
                      <a16:colId xmlns:a16="http://schemas.microsoft.com/office/drawing/2014/main" val="2885365220"/>
                    </a:ext>
                  </a:extLst>
                </a:gridCol>
                <a:gridCol w="3198851">
                  <a:extLst>
                    <a:ext uri="{9D8B030D-6E8A-4147-A177-3AD203B41FA5}">
                      <a16:colId xmlns:a16="http://schemas.microsoft.com/office/drawing/2014/main" val="90734894"/>
                    </a:ext>
                  </a:extLst>
                </a:gridCol>
              </a:tblGrid>
              <a:tr h="2127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No.</a:t>
                      </a:r>
                      <a:endParaRPr kumimoji="1" lang="ja-JP" altLang="en-US" sz="1100" dirty="0"/>
                    </a:p>
                  </a:txBody>
                  <a:tcPr anchor="ctr"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タスク</a:t>
                      </a:r>
                    </a:p>
                  </a:txBody>
                  <a:tcPr anchor="ctr"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タスクに関連する講義内容</a:t>
                      </a:r>
                    </a:p>
                  </a:txBody>
                  <a:tcPr anchor="ctr"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アウトプットイメージ</a:t>
                      </a:r>
                    </a:p>
                  </a:txBody>
                  <a:tcPr anchor="ctr">
                    <a:solidFill>
                      <a:srgbClr val="EC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96402"/>
                  </a:ext>
                </a:extLst>
              </a:tr>
              <a:tr h="35455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1.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本プロジェクトのゴールを決める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・全体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文章化する（フォーマット問わず）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659662"/>
                  </a:ext>
                </a:extLst>
              </a:tr>
              <a:tr h="35455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2.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AI</a:t>
                      </a:r>
                      <a:r>
                        <a:rPr kumimoji="1" lang="ja-JP" altLang="en-US" sz="1200" dirty="0"/>
                        <a:t>エージェントで代替する業務（対象業務）を明確化する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・要求事項整理（</a:t>
                      </a:r>
                      <a:r>
                        <a:rPr kumimoji="1" lang="en-US" altLang="ja-JP" sz="1200" dirty="0"/>
                        <a:t>Section3</a:t>
                      </a:r>
                      <a:r>
                        <a:rPr kumimoji="1" lang="ja-JP" altLang="en-US" sz="1200" dirty="0"/>
                        <a:t>）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・システム設計（</a:t>
                      </a:r>
                      <a:r>
                        <a:rPr kumimoji="1" lang="en-US" altLang="ja-JP" sz="1200" dirty="0"/>
                        <a:t>Section3</a:t>
                      </a:r>
                      <a:r>
                        <a:rPr kumimoji="1" lang="ja-JP" altLang="en-US" sz="12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P.7 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参照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AI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エージェントに代替予定の業務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3305702"/>
                  </a:ext>
                </a:extLst>
              </a:tr>
              <a:tr h="35455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3.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対象業務で用いる関連ツール（外部</a:t>
                      </a:r>
                      <a:r>
                        <a:rPr kumimoji="1" lang="en-US" altLang="ja-JP" sz="1200" dirty="0"/>
                        <a:t>DB</a:t>
                      </a:r>
                      <a:r>
                        <a:rPr kumimoji="1" lang="ja-JP" altLang="en-US" sz="1200" dirty="0"/>
                        <a:t>など）を洗い出す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・システム設計（</a:t>
                      </a:r>
                      <a:r>
                        <a:rPr kumimoji="1" lang="en-US" altLang="ja-JP" sz="1200" dirty="0"/>
                        <a:t>Section3</a:t>
                      </a:r>
                      <a:r>
                        <a:rPr kumimoji="1" lang="ja-JP" altLang="en-US" sz="1200" dirty="0"/>
                        <a:t>）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・シーケンス図作成（</a:t>
                      </a:r>
                      <a:r>
                        <a:rPr kumimoji="1" lang="en-US" altLang="ja-JP" sz="1200" dirty="0"/>
                        <a:t>Section4</a:t>
                      </a:r>
                      <a:r>
                        <a:rPr kumimoji="1" lang="ja-JP" altLang="en-US" sz="12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関連ツールの箇条書き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88443"/>
                  </a:ext>
                </a:extLst>
              </a:tr>
              <a:tr h="35455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4.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対象業務で用いる資材を洗い出す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・シーケンス図作成（</a:t>
                      </a:r>
                      <a:r>
                        <a:rPr kumimoji="1" lang="en-US" altLang="ja-JP" sz="1200" dirty="0"/>
                        <a:t>Section4</a:t>
                      </a:r>
                      <a:r>
                        <a:rPr kumimoji="1" lang="ja-JP" altLang="en-US" sz="1200" dirty="0"/>
                        <a:t>）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RAG</a:t>
                      </a:r>
                      <a:r>
                        <a:rPr kumimoji="1" lang="ja-JP" altLang="en-US" sz="1200" dirty="0"/>
                        <a:t>設計（</a:t>
                      </a:r>
                      <a:r>
                        <a:rPr kumimoji="1" lang="en-US" altLang="ja-JP" sz="1200" dirty="0"/>
                        <a:t>Section4</a:t>
                      </a:r>
                      <a:r>
                        <a:rPr kumimoji="1" lang="ja-JP" altLang="en-US" sz="1200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資材名の箇条書き（拡張子含む）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08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2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21DC87A-BC79-AA63-DF3E-40C9A922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サポート</a:t>
            </a:r>
            <a:r>
              <a:rPr kumimoji="1" lang="ja-JP" altLang="en-US" dirty="0"/>
              <a:t>の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E22BC15-57F0-7457-2858-1969FB207537}"/>
              </a:ext>
            </a:extLst>
          </p:cNvPr>
          <p:cNvCxnSpPr>
            <a:cxnSpLocks/>
          </p:cNvCxnSpPr>
          <p:nvPr/>
        </p:nvCxnSpPr>
        <p:spPr>
          <a:xfrm>
            <a:off x="662891" y="911881"/>
            <a:ext cx="0" cy="5396844"/>
          </a:xfrm>
          <a:prstGeom prst="line">
            <a:avLst/>
          </a:prstGeom>
          <a:ln w="76200">
            <a:solidFill>
              <a:srgbClr val="A6B9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ADCD771-8434-5E6C-3CB6-5D03BC257B12}"/>
              </a:ext>
            </a:extLst>
          </p:cNvPr>
          <p:cNvGrpSpPr/>
          <p:nvPr/>
        </p:nvGrpSpPr>
        <p:grpSpPr>
          <a:xfrm>
            <a:off x="561194" y="1020304"/>
            <a:ext cx="5293085" cy="763200"/>
            <a:chOff x="561199" y="1020304"/>
            <a:chExt cx="5293085" cy="763200"/>
          </a:xfrm>
        </p:grpSpPr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C2E6E076-22BA-AFF0-17E0-5B5AC13680B4}"/>
                </a:ext>
              </a:extLst>
            </p:cNvPr>
            <p:cNvSpPr/>
            <p:nvPr/>
          </p:nvSpPr>
          <p:spPr>
            <a:xfrm>
              <a:off x="561199" y="1296026"/>
              <a:ext cx="203383" cy="2117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69D49B43-3BD4-72E0-D8F2-817BE40F1C1E}"/>
                </a:ext>
              </a:extLst>
            </p:cNvPr>
            <p:cNvGrpSpPr/>
            <p:nvPr/>
          </p:nvGrpSpPr>
          <p:grpSpPr>
            <a:xfrm>
              <a:off x="951645" y="1103049"/>
              <a:ext cx="896405" cy="597711"/>
              <a:chOff x="951645" y="992634"/>
              <a:chExt cx="896405" cy="597711"/>
            </a:xfrm>
          </p:grpSpPr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6261F3D-B739-4517-9D92-6C8979969539}"/>
                  </a:ext>
                </a:extLst>
              </p:cNvPr>
              <p:cNvSpPr txBox="1"/>
              <p:nvPr/>
            </p:nvSpPr>
            <p:spPr>
              <a:xfrm>
                <a:off x="951645" y="992634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section</a:t>
                </a: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338FCACA-16DE-CFA8-40C4-F0E4759360E8}"/>
                  </a:ext>
                </a:extLst>
              </p:cNvPr>
              <p:cNvSpPr txBox="1"/>
              <p:nvPr/>
            </p:nvSpPr>
            <p:spPr>
              <a:xfrm>
                <a:off x="1005212" y="1190235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01</a:t>
                </a:r>
              </a:p>
            </p:txBody>
          </p:sp>
        </p:grpSp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034ACCF4-AB61-47C7-00BE-CE819A81398B}"/>
                </a:ext>
              </a:extLst>
            </p:cNvPr>
            <p:cNvSpPr/>
            <p:nvPr/>
          </p:nvSpPr>
          <p:spPr>
            <a:xfrm>
              <a:off x="1894115" y="1020304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ECF1F8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ヒアリングから、与件整理</a:t>
              </a:r>
              <a:endPara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　・課題の洗い出し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　・システムの目的設定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2F5E81B-5990-5B75-34DC-1E206017B95C}"/>
              </a:ext>
            </a:extLst>
          </p:cNvPr>
          <p:cNvGrpSpPr/>
          <p:nvPr/>
        </p:nvGrpSpPr>
        <p:grpSpPr>
          <a:xfrm>
            <a:off x="561194" y="2455262"/>
            <a:ext cx="5295146" cy="762304"/>
            <a:chOff x="561197" y="2689579"/>
            <a:chExt cx="5295146" cy="762304"/>
          </a:xfrm>
        </p:grpSpPr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95305D95-3E30-DC42-CE0E-6790EEA41899}"/>
                </a:ext>
              </a:extLst>
            </p:cNvPr>
            <p:cNvSpPr/>
            <p:nvPr/>
          </p:nvSpPr>
          <p:spPr>
            <a:xfrm>
              <a:off x="561197" y="2964853"/>
              <a:ext cx="203383" cy="211756"/>
            </a:xfrm>
            <a:prstGeom prst="ellipse">
              <a:avLst/>
            </a:prstGeom>
            <a:solidFill>
              <a:srgbClr val="E2E3F6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292675F3-4B58-E8F9-0BB6-91F6F3F33AC3}"/>
                </a:ext>
              </a:extLst>
            </p:cNvPr>
            <p:cNvGrpSpPr/>
            <p:nvPr/>
          </p:nvGrpSpPr>
          <p:grpSpPr>
            <a:xfrm>
              <a:off x="951644" y="2762732"/>
              <a:ext cx="896405" cy="615999"/>
              <a:chOff x="951645" y="1041245"/>
              <a:chExt cx="896405" cy="615999"/>
            </a:xfrm>
          </p:grpSpPr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9306C828-8490-3B44-B2FF-45905CFA7717}"/>
                  </a:ext>
                </a:extLst>
              </p:cNvPr>
              <p:cNvSpPr txBox="1"/>
              <p:nvPr/>
            </p:nvSpPr>
            <p:spPr>
              <a:xfrm>
                <a:off x="951645" y="1041245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section</a:t>
                </a: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5F28BAB8-9430-0076-F7D4-40D00CB56251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02</a:t>
                </a:r>
              </a:p>
            </p:txBody>
          </p:sp>
        </p:grp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98567824-A450-8746-FFE3-3BE53E399803}"/>
                </a:ext>
              </a:extLst>
            </p:cNvPr>
            <p:cNvSpPr/>
            <p:nvPr/>
          </p:nvSpPr>
          <p:spPr>
            <a:xfrm>
              <a:off x="1896174" y="2689579"/>
              <a:ext cx="3960169" cy="762304"/>
            </a:xfrm>
            <a:prstGeom prst="roundRect">
              <a:avLst>
                <a:gd name="adj" fmla="val 13063"/>
              </a:avLst>
            </a:prstGeom>
            <a:solidFill>
              <a:srgbClr val="CCD9EC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要件定義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　・業務フロー確認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　・今回の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AI</a:t>
              </a: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エージェントのターゲットの設定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9243259-DC62-790F-5F76-2DF66EBF9FE5}"/>
              </a:ext>
            </a:extLst>
          </p:cNvPr>
          <p:cNvGrpSpPr/>
          <p:nvPr/>
        </p:nvGrpSpPr>
        <p:grpSpPr>
          <a:xfrm>
            <a:off x="561194" y="3889324"/>
            <a:ext cx="5293087" cy="763200"/>
            <a:chOff x="561196" y="3756192"/>
            <a:chExt cx="5293087" cy="763200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1B1F52C-581B-6CE7-AE6B-B881844E9825}"/>
                </a:ext>
              </a:extLst>
            </p:cNvPr>
            <p:cNvSpPr/>
            <p:nvPr/>
          </p:nvSpPr>
          <p:spPr>
            <a:xfrm>
              <a:off x="561196" y="4031914"/>
              <a:ext cx="203383" cy="2117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/>
              <a:endParaRPr lang="ja-JP" altLang="en-US" sz="1100" b="1">
                <a:solidFill>
                  <a:prstClr val="black"/>
                </a:solidFill>
                <a:latin typeface="メイリオ"/>
                <a:ea typeface="メイリオ"/>
              </a:endParaRPr>
            </a:p>
          </p:txBody>
        </p: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E13A5BF4-C22D-66F2-0B07-C8FB9DCC5745}"/>
                </a:ext>
              </a:extLst>
            </p:cNvPr>
            <p:cNvGrpSpPr/>
            <p:nvPr/>
          </p:nvGrpSpPr>
          <p:grpSpPr>
            <a:xfrm>
              <a:off x="951643" y="3834365"/>
              <a:ext cx="896405" cy="606855"/>
              <a:chOff x="951645" y="1050389"/>
              <a:chExt cx="896405" cy="606855"/>
            </a:xfrm>
          </p:grpSpPr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DD82598B-4B4E-BC49-9938-C45D0F6D06C9}"/>
                  </a:ext>
                </a:extLst>
              </p:cNvPr>
              <p:cNvSpPr txBox="1"/>
              <p:nvPr/>
            </p:nvSpPr>
            <p:spPr>
              <a:xfrm>
                <a:off x="951645" y="1050389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ja-JP"/>
                </a:defPPr>
                <a:lvl1pPr marR="0" lvl="0" indent="0" algn="ctr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200" b="1" i="0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ja-JP" dirty="0">
                    <a:solidFill>
                      <a:srgbClr val="C00000"/>
                    </a:solidFill>
                  </a:rPr>
                  <a:t>section</a:t>
                </a:r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3FFC2C9F-A3E8-8ED6-4DDD-E78DDDF3E4CF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ja-JP"/>
                </a:defPPr>
                <a:lvl1pPr marR="0" lvl="0" indent="0" algn="ctr" defTabSz="4572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000" b="1" i="0" u="none" strike="noStrike" cap="none" spc="0" normalizeH="0" baseline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ja-JP" dirty="0">
                    <a:solidFill>
                      <a:srgbClr val="C00000"/>
                    </a:solidFill>
                  </a:rPr>
                  <a:t>03</a:t>
                </a:r>
              </a:p>
            </p:txBody>
          </p:sp>
        </p:grp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CC108D0A-891E-AF03-9838-11225CF34E4D}"/>
                </a:ext>
              </a:extLst>
            </p:cNvPr>
            <p:cNvSpPr/>
            <p:nvPr/>
          </p:nvSpPr>
          <p:spPr>
            <a:xfrm>
              <a:off x="1894114" y="3756192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defTabSz="457200"/>
              <a:r>
                <a:rPr lang="ja-JP" altLang="en-US" sz="1100" b="1" dirty="0">
                  <a:solidFill>
                    <a:prstClr val="black"/>
                  </a:solidFill>
                  <a:latin typeface="メイリオ"/>
                  <a:ea typeface="メイリオ"/>
                </a:rPr>
                <a:t>概要設計</a:t>
              </a:r>
            </a:p>
            <a:p>
              <a:pPr defTabSz="457200"/>
              <a:r>
                <a:rPr lang="ja-JP" altLang="en-US" sz="1100" b="1" dirty="0">
                  <a:solidFill>
                    <a:prstClr val="black"/>
                  </a:solidFill>
                  <a:latin typeface="メイリオ"/>
                  <a:ea typeface="メイリオ"/>
                </a:rPr>
                <a:t>　</a:t>
              </a:r>
              <a:r>
                <a:rPr lang="ja-JP" altLang="en-US" sz="1100" dirty="0">
                  <a:solidFill>
                    <a:prstClr val="black"/>
                  </a:solidFill>
                  <a:latin typeface="メイリオ"/>
                  <a:ea typeface="メイリオ"/>
                </a:rPr>
                <a:t>・必要な項目の洗い出し</a:t>
              </a:r>
              <a:endParaRPr lang="en-US" altLang="ja-JP" sz="1100" dirty="0">
                <a:solidFill>
                  <a:prstClr val="black"/>
                </a:solidFill>
                <a:latin typeface="メイリオ"/>
                <a:ea typeface="メイリオ"/>
              </a:endParaRPr>
            </a:p>
            <a:p>
              <a:pPr defTabSz="457200"/>
              <a:r>
                <a:rPr lang="ja-JP" altLang="en-US" sz="1100" dirty="0">
                  <a:solidFill>
                    <a:prstClr val="black"/>
                  </a:solidFill>
                  <a:latin typeface="メイリオ"/>
                  <a:ea typeface="メイリオ"/>
                </a:rPr>
                <a:t>　・要求事項整理</a:t>
              </a:r>
              <a:endParaRPr lang="en-US" altLang="ja-JP" sz="1100" dirty="0">
                <a:solidFill>
                  <a:prstClr val="black"/>
                </a:solidFill>
                <a:latin typeface="メイリオ"/>
                <a:ea typeface="メイリオ"/>
              </a:endParaRPr>
            </a:p>
            <a:p>
              <a:pPr defTabSz="457200"/>
              <a:r>
                <a:rPr lang="ja-JP" altLang="en-US" sz="1100" dirty="0">
                  <a:solidFill>
                    <a:prstClr val="black"/>
                  </a:solidFill>
                  <a:latin typeface="メイリオ"/>
                  <a:ea typeface="メイリオ"/>
                </a:rPr>
                <a:t>　・システム設計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8C58EF9-731F-9AC0-5EC4-02CD166C9967}"/>
              </a:ext>
            </a:extLst>
          </p:cNvPr>
          <p:cNvGrpSpPr/>
          <p:nvPr/>
        </p:nvGrpSpPr>
        <p:grpSpPr>
          <a:xfrm>
            <a:off x="561194" y="5324281"/>
            <a:ext cx="5300591" cy="763200"/>
            <a:chOff x="561195" y="4714408"/>
            <a:chExt cx="5300591" cy="763200"/>
          </a:xfrm>
        </p:grpSpPr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578CCC19-C201-E504-1D92-2613BAFFF04B}"/>
                </a:ext>
              </a:extLst>
            </p:cNvPr>
            <p:cNvSpPr/>
            <p:nvPr/>
          </p:nvSpPr>
          <p:spPr>
            <a:xfrm>
              <a:off x="561195" y="4990130"/>
              <a:ext cx="203383" cy="211756"/>
            </a:xfrm>
            <a:prstGeom prst="ellipse">
              <a:avLst/>
            </a:prstGeom>
            <a:solidFill>
              <a:srgbClr val="9FA2E1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1BD995EF-D0C9-D53C-410A-6E02BE2FB400}"/>
                </a:ext>
              </a:extLst>
            </p:cNvPr>
            <p:cNvGrpSpPr/>
            <p:nvPr/>
          </p:nvGrpSpPr>
          <p:grpSpPr>
            <a:xfrm>
              <a:off x="947456" y="4792581"/>
              <a:ext cx="896405" cy="606855"/>
              <a:chOff x="951645" y="1050389"/>
              <a:chExt cx="896405" cy="606855"/>
            </a:xfrm>
          </p:grpSpPr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2958DF0D-A492-A3B1-9C06-D1412AEAE66B}"/>
                  </a:ext>
                </a:extLst>
              </p:cNvPr>
              <p:cNvSpPr txBox="1"/>
              <p:nvPr/>
            </p:nvSpPr>
            <p:spPr>
              <a:xfrm>
                <a:off x="951645" y="1050389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section</a:t>
                </a:r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715FA03-2474-E78B-3982-44B2664F3A98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04</a:t>
                </a:r>
              </a:p>
            </p:txBody>
          </p:sp>
        </p:grp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03D17291-B939-46DE-17D1-9175E7EE69C3}"/>
                </a:ext>
              </a:extLst>
            </p:cNvPr>
            <p:cNvSpPr/>
            <p:nvPr/>
          </p:nvSpPr>
          <p:spPr>
            <a:xfrm>
              <a:off x="1901617" y="4714408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CCD9EC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設計</a:t>
              </a:r>
              <a:endPara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　・シーケンス図作成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　・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RAG</a:t>
              </a: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設計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EDE359B6-7C94-F6D1-7844-9251B25C6E90}"/>
              </a:ext>
            </a:extLst>
          </p:cNvPr>
          <p:cNvCxnSpPr>
            <a:cxnSpLocks/>
          </p:cNvCxnSpPr>
          <p:nvPr/>
        </p:nvCxnSpPr>
        <p:spPr>
          <a:xfrm flipH="1">
            <a:off x="6513436" y="911881"/>
            <a:ext cx="4" cy="5538713"/>
          </a:xfrm>
          <a:prstGeom prst="line">
            <a:avLst/>
          </a:prstGeom>
          <a:ln w="76200">
            <a:solidFill>
              <a:srgbClr val="A6B9E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47893B6-7056-4A10-08B0-77C039CF416D}"/>
              </a:ext>
            </a:extLst>
          </p:cNvPr>
          <p:cNvGrpSpPr/>
          <p:nvPr/>
        </p:nvGrpSpPr>
        <p:grpSpPr>
          <a:xfrm>
            <a:off x="6421374" y="3889622"/>
            <a:ext cx="5300587" cy="763200"/>
            <a:chOff x="6411754" y="2007002"/>
            <a:chExt cx="5300587" cy="763200"/>
          </a:xfrm>
        </p:grpSpPr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B23499F5-541A-30C1-1D5F-08F8764CE0FD}"/>
                </a:ext>
              </a:extLst>
            </p:cNvPr>
            <p:cNvSpPr/>
            <p:nvPr/>
          </p:nvSpPr>
          <p:spPr>
            <a:xfrm>
              <a:off x="6411754" y="2282724"/>
              <a:ext cx="203383" cy="211756"/>
            </a:xfrm>
            <a:prstGeom prst="ellipse">
              <a:avLst/>
            </a:prstGeom>
            <a:solidFill>
              <a:srgbClr val="4349C5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D3519F35-6D7C-7FF5-DB38-BD18372252DB}"/>
                </a:ext>
              </a:extLst>
            </p:cNvPr>
            <p:cNvGrpSpPr/>
            <p:nvPr/>
          </p:nvGrpSpPr>
          <p:grpSpPr>
            <a:xfrm>
              <a:off x="6802200" y="2085175"/>
              <a:ext cx="896405" cy="606855"/>
              <a:chOff x="951645" y="1050389"/>
              <a:chExt cx="896405" cy="606855"/>
            </a:xfrm>
          </p:grpSpPr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DF00B76C-8294-607E-7424-7840AF783EDB}"/>
                  </a:ext>
                </a:extLst>
              </p:cNvPr>
              <p:cNvSpPr txBox="1"/>
              <p:nvPr/>
            </p:nvSpPr>
            <p:spPr>
              <a:xfrm>
                <a:off x="951645" y="1050389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section</a:t>
                </a: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7D50DC36-90AF-3E9B-4539-9FBCB71343AA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07</a:t>
                </a:r>
              </a:p>
            </p:txBody>
          </p:sp>
        </p:grp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C1F10233-F561-B1DF-CC09-17EA9442826B}"/>
                </a:ext>
              </a:extLst>
            </p:cNvPr>
            <p:cNvSpPr/>
            <p:nvPr/>
          </p:nvSpPr>
          <p:spPr>
            <a:xfrm>
              <a:off x="7752172" y="2007002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ECF1F8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テスト実施・調整</a:t>
              </a:r>
              <a:endPara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　・システムプロンプト調整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　・ワークフロー・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LLM</a:t>
              </a: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調整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　・エラーなどの例外処理追加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9A8F64E-274F-8086-45B2-00FDD7540228}"/>
              </a:ext>
            </a:extLst>
          </p:cNvPr>
          <p:cNvGrpSpPr/>
          <p:nvPr/>
        </p:nvGrpSpPr>
        <p:grpSpPr>
          <a:xfrm>
            <a:off x="6421374" y="5324281"/>
            <a:ext cx="5300588" cy="763200"/>
            <a:chOff x="6411753" y="3215568"/>
            <a:chExt cx="5300588" cy="763200"/>
          </a:xfrm>
        </p:grpSpPr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0B3CDCE9-71FF-CC87-8E00-EE44D8F13F0E}"/>
                </a:ext>
              </a:extLst>
            </p:cNvPr>
            <p:cNvSpPr/>
            <p:nvPr/>
          </p:nvSpPr>
          <p:spPr>
            <a:xfrm>
              <a:off x="6411753" y="3491290"/>
              <a:ext cx="203383" cy="211756"/>
            </a:xfrm>
            <a:prstGeom prst="ellipse">
              <a:avLst/>
            </a:prstGeom>
            <a:solidFill>
              <a:srgbClr val="4349C5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0A07CCF1-D765-4FDA-1AA6-BF65E6071B4D}"/>
                </a:ext>
              </a:extLst>
            </p:cNvPr>
            <p:cNvGrpSpPr/>
            <p:nvPr/>
          </p:nvGrpSpPr>
          <p:grpSpPr>
            <a:xfrm>
              <a:off x="6802199" y="3293741"/>
              <a:ext cx="896405" cy="606855"/>
              <a:chOff x="951645" y="1050389"/>
              <a:chExt cx="896405" cy="606855"/>
            </a:xfrm>
          </p:grpSpPr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5166212A-BD43-8014-5A0A-98325E6F12F9}"/>
                  </a:ext>
                </a:extLst>
              </p:cNvPr>
              <p:cNvSpPr txBox="1"/>
              <p:nvPr/>
            </p:nvSpPr>
            <p:spPr>
              <a:xfrm>
                <a:off x="951645" y="1050389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section</a:t>
                </a: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6243B396-FE37-B08E-CD14-43964890EA01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08</a:t>
                </a:r>
              </a:p>
            </p:txBody>
          </p:sp>
        </p:grpSp>
        <p:sp>
          <p:nvSpPr>
            <p:cNvPr id="107" name="四角形: 角を丸くする 106">
              <a:extLst>
                <a:ext uri="{FF2B5EF4-FFF2-40B4-BE49-F238E27FC236}">
                  <a16:creationId xmlns:a16="http://schemas.microsoft.com/office/drawing/2014/main" id="{2D9F826C-80FD-7AF1-9EDB-1A6156039522}"/>
                </a:ext>
              </a:extLst>
            </p:cNvPr>
            <p:cNvSpPr/>
            <p:nvPr/>
          </p:nvSpPr>
          <p:spPr>
            <a:xfrm>
              <a:off x="7752172" y="3215568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CCD9EC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ドキュメント作成</a:t>
              </a:r>
              <a:endPara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　・仕様書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　・ユーザマニュアル作成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30DED81-20C1-5520-D9B6-6DA8796C4888}"/>
              </a:ext>
            </a:extLst>
          </p:cNvPr>
          <p:cNvGrpSpPr/>
          <p:nvPr/>
        </p:nvGrpSpPr>
        <p:grpSpPr>
          <a:xfrm>
            <a:off x="6411744" y="2454963"/>
            <a:ext cx="5310217" cy="763200"/>
            <a:chOff x="6392980" y="930946"/>
            <a:chExt cx="5310217" cy="763200"/>
          </a:xfrm>
        </p:grpSpPr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3A046CCB-E752-DC11-DD51-7E86CB34A5E4}"/>
                </a:ext>
              </a:extLst>
            </p:cNvPr>
            <p:cNvSpPr/>
            <p:nvPr/>
          </p:nvSpPr>
          <p:spPr>
            <a:xfrm>
              <a:off x="6392980" y="1206519"/>
              <a:ext cx="203383" cy="211756"/>
            </a:xfrm>
            <a:prstGeom prst="ellipse">
              <a:avLst/>
            </a:prstGeom>
            <a:solidFill>
              <a:srgbClr val="4349C5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443B5A89-80FB-AD49-74C3-5A98E156CC14}"/>
                </a:ext>
              </a:extLst>
            </p:cNvPr>
            <p:cNvGrpSpPr/>
            <p:nvPr/>
          </p:nvGrpSpPr>
          <p:grpSpPr>
            <a:xfrm>
              <a:off x="6805797" y="1013691"/>
              <a:ext cx="896405" cy="597711"/>
              <a:chOff x="951645" y="1059533"/>
              <a:chExt cx="896405" cy="597711"/>
            </a:xfrm>
          </p:grpSpPr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D9B211CA-6B92-240A-EF61-1ECFBE78E0ED}"/>
                  </a:ext>
                </a:extLst>
              </p:cNvPr>
              <p:cNvSpPr txBox="1"/>
              <p:nvPr/>
            </p:nvSpPr>
            <p:spPr>
              <a:xfrm>
                <a:off x="951645" y="1059533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section</a:t>
                </a:r>
              </a:p>
            </p:txBody>
          </p: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26E4633C-4817-79EF-AF19-9A5BDB38739E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06</a:t>
                </a:r>
              </a:p>
            </p:txBody>
          </p:sp>
        </p:grpSp>
        <p:sp>
          <p:nvSpPr>
            <p:cNvPr id="117" name="四角形: 角を丸くする 116">
              <a:extLst>
                <a:ext uri="{FF2B5EF4-FFF2-40B4-BE49-F238E27FC236}">
                  <a16:creationId xmlns:a16="http://schemas.microsoft.com/office/drawing/2014/main" id="{10DDE5F2-91C8-5DFF-A465-4D63732B6F1B}"/>
                </a:ext>
              </a:extLst>
            </p:cNvPr>
            <p:cNvSpPr/>
            <p:nvPr/>
          </p:nvSpPr>
          <p:spPr>
            <a:xfrm>
              <a:off x="7743028" y="930946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CCD9EC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エージェント開発</a:t>
              </a:r>
              <a:endPara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　・システムプロンプト作成・ツール連結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　・ワークフロー開発・ツール化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　・外部</a:t>
              </a:r>
              <a:r>
                <a:rPr kumimoji="1" lang="en-US" altLang="ja-JP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API</a:t>
              </a: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接続・ツール化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9D05D0E-5961-E39D-D9FB-6268CD2B139F}"/>
              </a:ext>
            </a:extLst>
          </p:cNvPr>
          <p:cNvGrpSpPr/>
          <p:nvPr/>
        </p:nvGrpSpPr>
        <p:grpSpPr>
          <a:xfrm>
            <a:off x="6408967" y="1020304"/>
            <a:ext cx="5312994" cy="763200"/>
            <a:chOff x="539160" y="5673332"/>
            <a:chExt cx="5312994" cy="763200"/>
          </a:xfrm>
        </p:grpSpPr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6C30C471-A22B-1CA1-2E73-45E8771CD815}"/>
                </a:ext>
              </a:extLst>
            </p:cNvPr>
            <p:cNvSpPr/>
            <p:nvPr/>
          </p:nvSpPr>
          <p:spPr>
            <a:xfrm>
              <a:off x="539160" y="5949054"/>
              <a:ext cx="203383" cy="211756"/>
            </a:xfrm>
            <a:prstGeom prst="ellipse">
              <a:avLst/>
            </a:prstGeom>
            <a:solidFill>
              <a:srgbClr val="9FA2E1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76B8CCD0-C6C7-D905-C7B6-7EA4C7CD2536}"/>
                </a:ext>
              </a:extLst>
            </p:cNvPr>
            <p:cNvGrpSpPr/>
            <p:nvPr/>
          </p:nvGrpSpPr>
          <p:grpSpPr>
            <a:xfrm>
              <a:off x="947456" y="5756077"/>
              <a:ext cx="896405" cy="597711"/>
              <a:chOff x="951645" y="1059533"/>
              <a:chExt cx="896405" cy="597711"/>
            </a:xfrm>
          </p:grpSpPr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3213275-360A-2814-BE37-33E27FF857DF}"/>
                  </a:ext>
                </a:extLst>
              </p:cNvPr>
              <p:cNvSpPr txBox="1"/>
              <p:nvPr/>
            </p:nvSpPr>
            <p:spPr>
              <a:xfrm>
                <a:off x="951645" y="1059533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section</a:t>
                </a:r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EDBA614-21B3-464A-7C19-7BDEB0D3AC73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メイリオ"/>
                    <a:ea typeface="メイリオ"/>
                    <a:cs typeface="+mn-cs"/>
                  </a:rPr>
                  <a:t>05</a:t>
                </a:r>
              </a:p>
            </p:txBody>
          </p:sp>
        </p:grp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10A3762D-EB25-9D07-59ED-5679063662BE}"/>
                </a:ext>
              </a:extLst>
            </p:cNvPr>
            <p:cNvSpPr/>
            <p:nvPr/>
          </p:nvSpPr>
          <p:spPr>
            <a:xfrm>
              <a:off x="1891985" y="5673332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ECF1F8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テストシナリオ作成</a:t>
              </a:r>
              <a:endPara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　・要件の深掘り・テストシナリオ概略検討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　・テストシナリオ設計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　・テストシナリオ作成</a:t>
              </a:r>
              <a:endPara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64F05158-4E94-66FD-7072-B251B600F46B}"/>
              </a:ext>
            </a:extLst>
          </p:cNvPr>
          <p:cNvSpPr/>
          <p:nvPr/>
        </p:nvSpPr>
        <p:spPr>
          <a:xfrm>
            <a:off x="4260246" y="4681934"/>
            <a:ext cx="1418319" cy="388989"/>
          </a:xfrm>
          <a:prstGeom prst="wedgeRoundRectCallout">
            <a:avLst>
              <a:gd name="adj1" fmla="val -36757"/>
              <a:gd name="adj2" fmla="val -93392"/>
              <a:gd name="adj3" fmla="val 16667"/>
            </a:avLst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今回の</a:t>
            </a:r>
            <a:r>
              <a:rPr lang="ja-JP" altLang="en-US" sz="1000" dirty="0">
                <a:solidFill>
                  <a:prstClr val="black"/>
                </a:solidFill>
                <a:latin typeface="メイリオ"/>
                <a:ea typeface="メイリオ"/>
              </a:rPr>
              <a:t>講義</a:t>
            </a:r>
            <a:r>
              <a:rPr kumimoji="1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内容</a:t>
            </a:r>
            <a:endParaRPr kumimoji="1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2" name="フッター プレースホルダー 3">
            <a:extLst>
              <a:ext uri="{FF2B5EF4-FFF2-40B4-BE49-F238E27FC236}">
                <a16:creationId xmlns:a16="http://schemas.microsoft.com/office/drawing/2014/main" id="{6B2D52EF-4ACC-0535-65AC-1D8F000A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Copyright (C) 2025 dbE.inc All Rights Reserved.</a:t>
            </a:r>
            <a:endParaRPr kumimoji="1" lang="ja-JP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" name="スライド番号プレースホルダー 3">
            <a:extLst>
              <a:ext uri="{FF2B5EF4-FFF2-40B4-BE49-F238E27FC236}">
                <a16:creationId xmlns:a16="http://schemas.microsoft.com/office/drawing/2014/main" id="{AE1EE947-C4BD-FDD7-5B6C-AF1BA08E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E18D-A281-EF4E-83EF-D7811667EA6C}" type="slidenum">
              <a:rPr kumimoji="1" lang="ja-JP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19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8C1CB24C-2799-FFB7-701F-E15D63F90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セクション</a:t>
            </a:r>
            <a:r>
              <a:rPr lang="en-US" altLang="ja-JP" dirty="0"/>
              <a:t>3</a:t>
            </a:r>
            <a:r>
              <a:rPr lang="ja-JP" altLang="en-US" dirty="0"/>
              <a:t>：概要設計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B841C5-EC65-D519-F267-263BA0D2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E18D-A281-EF4E-83EF-D7811667EA6C}" type="slidenum">
              <a:rPr kumimoji="1" lang="ja-JP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5B82B4C-A420-A1B1-9021-C3A4987621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55800" y="3640138"/>
            <a:ext cx="6675171" cy="307777"/>
          </a:xfrm>
        </p:spPr>
        <p:txBody>
          <a:bodyPr/>
          <a:lstStyle/>
          <a:p>
            <a:r>
              <a:rPr lang="ja-JP" altLang="en-US" b="1" dirty="0"/>
              <a:t>必要な項目の洗い出し・要求事項整理・システム設計</a:t>
            </a:r>
          </a:p>
        </p:txBody>
      </p:sp>
      <p:sp>
        <p:nvSpPr>
          <p:cNvPr id="2" name="フッター プレースホルダー 3">
            <a:extLst>
              <a:ext uri="{FF2B5EF4-FFF2-40B4-BE49-F238E27FC236}">
                <a16:creationId xmlns:a16="http://schemas.microsoft.com/office/drawing/2014/main" id="{94F12A10-7C6C-5588-75A9-50907FD3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Copyright (C) 2025 dbE.inc All Rights Reserved.</a:t>
            </a:r>
            <a:endParaRPr kumimoji="1" lang="ja-JP" alt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486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8343167-BB7C-3B6D-4961-39C315613B27}"/>
              </a:ext>
            </a:extLst>
          </p:cNvPr>
          <p:cNvSpPr/>
          <p:nvPr/>
        </p:nvSpPr>
        <p:spPr>
          <a:xfrm>
            <a:off x="576261" y="2766364"/>
            <a:ext cx="11039478" cy="2631489"/>
          </a:xfrm>
          <a:prstGeom prst="rect">
            <a:avLst/>
          </a:prstGeom>
          <a:solidFill>
            <a:srgbClr val="ECF1F8"/>
          </a:solidFill>
          <a:ln w="28575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b="1" dirty="0"/>
              <a:t>②補足：次のステップに進むためには、「</a:t>
            </a:r>
            <a:r>
              <a:rPr lang="en-US" altLang="ja-JP" sz="1400" b="1" dirty="0"/>
              <a:t>AI</a:t>
            </a:r>
            <a:r>
              <a:rPr lang="ja-JP" altLang="en-US" sz="1400" b="1" dirty="0"/>
              <a:t>エージェントに代替する業務の選定」が重要</a:t>
            </a:r>
            <a:endParaRPr kumimoji="1" lang="ja-JP" altLang="en-US" sz="1400" b="1" dirty="0">
              <a:solidFill>
                <a:schemeClr val="dk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6C16E80-4185-DC56-3853-BEDD4363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必要な項目の洗い出し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2B6E48-5A7E-AE91-5C72-C4765601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(C) 2023 dbE.inc All Rights Reserved.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57B81B-F010-5D16-7AFC-A84CF8F3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F3ECEF-4989-6579-9F15-B4C1385FCB7F}"/>
              </a:ext>
            </a:extLst>
          </p:cNvPr>
          <p:cNvSpPr txBox="1"/>
          <p:nvPr/>
        </p:nvSpPr>
        <p:spPr>
          <a:xfrm>
            <a:off x="345405" y="927300"/>
            <a:ext cx="1127033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2569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下記内容の整理を行います。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202569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202569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srgbClr val="202569"/>
                </a:solidFill>
                <a:latin typeface="メイリオ"/>
                <a:ea typeface="メイリオ"/>
              </a:rPr>
              <a:t>①本プロジェクトにおける、ゴールの認識合わせを行う</a:t>
            </a:r>
            <a:endParaRPr lang="en-US" altLang="ja-JP" sz="1400" b="1" dirty="0">
              <a:solidFill>
                <a:srgbClr val="202569"/>
              </a:solidFill>
              <a:latin typeface="メイリオ"/>
              <a:ea typeface="メイリオ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>
                <a:solidFill>
                  <a:srgbClr val="202569"/>
                </a:solidFill>
                <a:latin typeface="メイリオ"/>
                <a:ea typeface="メイリオ"/>
              </a:rPr>
              <a:t>　例）保守対応を社内で行う際に、</a:t>
            </a:r>
            <a:r>
              <a:rPr lang="en-US" altLang="ja-JP" sz="1400" dirty="0">
                <a:solidFill>
                  <a:srgbClr val="202569"/>
                </a:solidFill>
                <a:latin typeface="メイリオ"/>
                <a:ea typeface="メイリオ"/>
              </a:rPr>
              <a:t> AI</a:t>
            </a:r>
            <a:r>
              <a:rPr lang="ja-JP" altLang="en-US" sz="1400" dirty="0">
                <a:solidFill>
                  <a:srgbClr val="202569"/>
                </a:solidFill>
                <a:latin typeface="メイリオ"/>
                <a:ea typeface="メイリオ"/>
              </a:rPr>
              <a:t>エージェントを使った社内</a:t>
            </a:r>
            <a:r>
              <a:rPr lang="en-US" altLang="ja-JP" sz="1400" dirty="0">
                <a:solidFill>
                  <a:srgbClr val="202569"/>
                </a:solidFill>
                <a:latin typeface="メイリオ"/>
                <a:ea typeface="メイリオ"/>
              </a:rPr>
              <a:t>knowledge</a:t>
            </a:r>
            <a:r>
              <a:rPr lang="ja-JP" altLang="en-US" sz="1400" dirty="0">
                <a:solidFill>
                  <a:srgbClr val="202569"/>
                </a:solidFill>
                <a:latin typeface="メイリオ"/>
                <a:ea typeface="メイリオ"/>
              </a:rPr>
              <a:t>システムの構築方法を習得する。</a:t>
            </a:r>
            <a:endParaRPr lang="en-US" altLang="ja-JP" sz="1400" dirty="0">
              <a:solidFill>
                <a:srgbClr val="202569"/>
              </a:solidFill>
              <a:latin typeface="メイリオ"/>
              <a:ea typeface="メイリオ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>
                <a:solidFill>
                  <a:srgbClr val="202569"/>
                </a:solidFill>
                <a:latin typeface="メイリオ"/>
                <a:ea typeface="メイリオ"/>
              </a:rPr>
              <a:t>　・次ページ（貴社側）</a:t>
            </a:r>
            <a:endParaRPr lang="en-US" altLang="ja-JP" sz="1400" dirty="0">
              <a:solidFill>
                <a:srgbClr val="202569"/>
              </a:solidFill>
              <a:latin typeface="メイリオ"/>
              <a:ea typeface="メイリオ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400" dirty="0">
              <a:solidFill>
                <a:srgbClr val="202569"/>
              </a:solidFill>
              <a:latin typeface="メイリオ"/>
              <a:ea typeface="メイリオ"/>
            </a:endParaRPr>
          </a:p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02569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②本プロジェクトで、</a:t>
            </a: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202569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AI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02569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エージェントに代替する業務の</a:t>
            </a:r>
            <a:r>
              <a:rPr lang="ja-JP" altLang="en-US" sz="1400" b="1" dirty="0">
                <a:solidFill>
                  <a:srgbClr val="202569"/>
                </a:solidFill>
                <a:latin typeface="メイリオ"/>
                <a:ea typeface="メイリオ"/>
              </a:rPr>
              <a:t>選定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srgbClr val="202569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8E2FCE-A660-34A0-BDC3-957710F2F469}"/>
              </a:ext>
            </a:extLst>
          </p:cNvPr>
          <p:cNvSpPr txBox="1"/>
          <p:nvPr/>
        </p:nvSpPr>
        <p:spPr>
          <a:xfrm>
            <a:off x="808476" y="3354571"/>
            <a:ext cx="103409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800"/>
              </a:lnSpc>
              <a:defRPr/>
            </a:pPr>
            <a:r>
              <a:rPr lang="en-US" altLang="ja-JP" sz="1400" dirty="0">
                <a:solidFill>
                  <a:srgbClr val="202569"/>
                </a:solidFill>
                <a:latin typeface="メイリオ"/>
                <a:ea typeface="メイリオ"/>
              </a:rPr>
              <a:t>AI</a:t>
            </a:r>
            <a:r>
              <a:rPr lang="ja-JP" altLang="en-US" sz="1400" dirty="0">
                <a:solidFill>
                  <a:srgbClr val="202569"/>
                </a:solidFill>
                <a:latin typeface="メイリオ"/>
                <a:ea typeface="メイリオ"/>
              </a:rPr>
              <a:t>エージェントに代替する業務の選定　　　　　　　業務フローの作成（</a:t>
            </a:r>
            <a:r>
              <a:rPr lang="en-US" altLang="ja-JP" sz="1400" dirty="0">
                <a:solidFill>
                  <a:srgbClr val="202569"/>
                </a:solidFill>
                <a:latin typeface="メイリオ"/>
                <a:ea typeface="メイリオ"/>
              </a:rPr>
              <a:t>P.7</a:t>
            </a:r>
            <a:r>
              <a:rPr lang="ja-JP" altLang="en-US" sz="1400" dirty="0">
                <a:solidFill>
                  <a:srgbClr val="202569"/>
                </a:solidFill>
                <a:latin typeface="メイリオ"/>
                <a:ea typeface="メイリオ"/>
              </a:rPr>
              <a:t>）　　　　　　　　　　　システム設計</a:t>
            </a:r>
            <a:endParaRPr lang="en-US" altLang="ja-JP" sz="1400" dirty="0">
              <a:solidFill>
                <a:srgbClr val="202569"/>
              </a:solidFill>
              <a:latin typeface="メイリオ"/>
              <a:ea typeface="メイリオ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F4114BC-B898-0B71-69E0-988CC713B21A}"/>
              </a:ext>
            </a:extLst>
          </p:cNvPr>
          <p:cNvGrpSpPr/>
          <p:nvPr/>
        </p:nvGrpSpPr>
        <p:grpSpPr>
          <a:xfrm>
            <a:off x="3924229" y="4320229"/>
            <a:ext cx="660405" cy="387807"/>
            <a:chOff x="3924229" y="5220569"/>
            <a:chExt cx="660405" cy="387807"/>
          </a:xfrm>
        </p:grpSpPr>
        <p:sp>
          <p:nvSpPr>
            <p:cNvPr id="23" name="矢印: 右 22">
              <a:extLst>
                <a:ext uri="{FF2B5EF4-FFF2-40B4-BE49-F238E27FC236}">
                  <a16:creationId xmlns:a16="http://schemas.microsoft.com/office/drawing/2014/main" id="{1AEF499E-F4B1-7B2D-4FE7-55B0CF11D190}"/>
                </a:ext>
              </a:extLst>
            </p:cNvPr>
            <p:cNvSpPr/>
            <p:nvPr/>
          </p:nvSpPr>
          <p:spPr>
            <a:xfrm>
              <a:off x="4219218" y="5220569"/>
              <a:ext cx="365416" cy="38780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0F73BEE1-B932-D57D-F094-B099D4C32BB1}"/>
                </a:ext>
              </a:extLst>
            </p:cNvPr>
            <p:cNvSpPr/>
            <p:nvPr/>
          </p:nvSpPr>
          <p:spPr>
            <a:xfrm>
              <a:off x="4071782" y="5319455"/>
              <a:ext cx="103700" cy="1920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2A800C3-7CDF-5651-F24F-B3D432CE8366}"/>
                </a:ext>
              </a:extLst>
            </p:cNvPr>
            <p:cNvSpPr/>
            <p:nvPr/>
          </p:nvSpPr>
          <p:spPr>
            <a:xfrm>
              <a:off x="3924229" y="5319455"/>
              <a:ext cx="103700" cy="1920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91E2FC1D-B307-0A43-1CC5-B1B4E8DBB90B}"/>
              </a:ext>
            </a:extLst>
          </p:cNvPr>
          <p:cNvGrpSpPr/>
          <p:nvPr/>
        </p:nvGrpSpPr>
        <p:grpSpPr>
          <a:xfrm>
            <a:off x="7675373" y="4320229"/>
            <a:ext cx="660405" cy="387807"/>
            <a:chOff x="7675373" y="5220569"/>
            <a:chExt cx="660405" cy="387807"/>
          </a:xfrm>
        </p:grpSpPr>
        <p:sp>
          <p:nvSpPr>
            <p:cNvPr id="26" name="矢印: 右 25">
              <a:extLst>
                <a:ext uri="{FF2B5EF4-FFF2-40B4-BE49-F238E27FC236}">
                  <a16:creationId xmlns:a16="http://schemas.microsoft.com/office/drawing/2014/main" id="{5A100FA0-94CC-FFA8-A126-2AFBBE5B96D4}"/>
                </a:ext>
              </a:extLst>
            </p:cNvPr>
            <p:cNvSpPr/>
            <p:nvPr/>
          </p:nvSpPr>
          <p:spPr>
            <a:xfrm>
              <a:off x="7970362" y="5220569"/>
              <a:ext cx="365416" cy="38780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11BB3D5-DD65-1A92-0D40-BBF9D6772FDA}"/>
                </a:ext>
              </a:extLst>
            </p:cNvPr>
            <p:cNvSpPr/>
            <p:nvPr/>
          </p:nvSpPr>
          <p:spPr>
            <a:xfrm>
              <a:off x="7822926" y="5319455"/>
              <a:ext cx="103700" cy="1920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E03F7748-6A5A-E100-8138-C2ABDA19FFB5}"/>
                </a:ext>
              </a:extLst>
            </p:cNvPr>
            <p:cNvSpPr/>
            <p:nvPr/>
          </p:nvSpPr>
          <p:spPr>
            <a:xfrm>
              <a:off x="7675373" y="5319455"/>
              <a:ext cx="103700" cy="1920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</p:grpSp>
      <p:pic>
        <p:nvPicPr>
          <p:cNvPr id="32" name="図 31">
            <a:extLst>
              <a:ext uri="{FF2B5EF4-FFF2-40B4-BE49-F238E27FC236}">
                <a16:creationId xmlns:a16="http://schemas.microsoft.com/office/drawing/2014/main" id="{2B2AF234-F73D-7C7D-150C-AAA7EB185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067" y="3824880"/>
            <a:ext cx="2582650" cy="1377725"/>
          </a:xfrm>
          <a:prstGeom prst="rect">
            <a:avLst/>
          </a:prstGeom>
          <a:ln>
            <a:solidFill>
              <a:srgbClr val="002060"/>
            </a:solidFill>
          </a:ln>
        </p:spPr>
      </p:pic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3582FEE-88C5-D4CB-B6B1-B96124EC9BF8}"/>
              </a:ext>
            </a:extLst>
          </p:cNvPr>
          <p:cNvGrpSpPr/>
          <p:nvPr/>
        </p:nvGrpSpPr>
        <p:grpSpPr>
          <a:xfrm>
            <a:off x="1042564" y="3824881"/>
            <a:ext cx="2582650" cy="1377725"/>
            <a:chOff x="1042564" y="4725221"/>
            <a:chExt cx="2582650" cy="1377725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5465D8BB-1177-C0B1-029C-DF1A0F00D162}"/>
                </a:ext>
              </a:extLst>
            </p:cNvPr>
            <p:cNvSpPr/>
            <p:nvPr/>
          </p:nvSpPr>
          <p:spPr>
            <a:xfrm>
              <a:off x="1042564" y="4725221"/>
              <a:ext cx="2582650" cy="1377725"/>
            </a:xfrm>
            <a:prstGeom prst="rect">
              <a:avLst/>
            </a:prstGeom>
            <a:ln w="9525"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sp>
          <p:nvSpPr>
            <p:cNvPr id="7" name="矢印: 右 6">
              <a:extLst>
                <a:ext uri="{FF2B5EF4-FFF2-40B4-BE49-F238E27FC236}">
                  <a16:creationId xmlns:a16="http://schemas.microsoft.com/office/drawing/2014/main" id="{E14B053A-29BF-C439-1BC9-7AA7848D543A}"/>
                </a:ext>
              </a:extLst>
            </p:cNvPr>
            <p:cNvSpPr/>
            <p:nvPr/>
          </p:nvSpPr>
          <p:spPr>
            <a:xfrm>
              <a:off x="2099725" y="5370405"/>
              <a:ext cx="580374" cy="367200"/>
            </a:xfrm>
            <a:prstGeom prst="rightArrow">
              <a:avLst>
                <a:gd name="adj1" fmla="val 54948"/>
                <a:gd name="adj2" fmla="val 54949"/>
              </a:avLst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dk1"/>
                </a:solidFill>
              </a:endParaRPr>
            </a:p>
          </p:txBody>
        </p:sp>
        <p:pic>
          <p:nvPicPr>
            <p:cNvPr id="15" name="図 14" descr="ウィンドウ, 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23778A31-A5FE-10E1-CDAB-0743437A7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4808" y="5062250"/>
              <a:ext cx="725152" cy="965590"/>
            </a:xfrm>
            <a:prstGeom prst="rect">
              <a:avLst/>
            </a:prstGeom>
          </p:spPr>
        </p:pic>
        <p:pic>
          <p:nvPicPr>
            <p:cNvPr id="22" name="図 21" descr="アイコン&#10;&#10;自動的に生成された説明">
              <a:extLst>
                <a:ext uri="{FF2B5EF4-FFF2-40B4-BE49-F238E27FC236}">
                  <a16:creationId xmlns:a16="http://schemas.microsoft.com/office/drawing/2014/main" id="{397687B9-2563-7A8D-7B14-7CEE2843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7069" y="5183824"/>
              <a:ext cx="638563" cy="722442"/>
            </a:xfrm>
            <a:prstGeom prst="rect">
              <a:avLst/>
            </a:prstGeom>
          </p:spPr>
        </p:pic>
      </p:grpSp>
      <p:pic>
        <p:nvPicPr>
          <p:cNvPr id="38" name="図 37">
            <a:extLst>
              <a:ext uri="{FF2B5EF4-FFF2-40B4-BE49-F238E27FC236}">
                <a16:creationId xmlns:a16="http://schemas.microsoft.com/office/drawing/2014/main" id="{E794F849-BA17-8368-F949-62574E75E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3196" y="3812867"/>
            <a:ext cx="2582650" cy="138473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38124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E00E1-25FD-3B44-C647-F83D6F4D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①ゴールの認識合わせ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FFFD80-8C67-A8A0-AB21-D804D1A8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(C) 2023 dbE.inc All Rights Reserved.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814053-0FE4-9911-0810-CA3C384A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75C7087-D94C-4758-9628-5FE2E526D789}"/>
              </a:ext>
            </a:extLst>
          </p:cNvPr>
          <p:cNvGraphicFramePr>
            <a:graphicFrameLocks noGrp="1"/>
          </p:cNvGraphicFramePr>
          <p:nvPr/>
        </p:nvGraphicFramePr>
        <p:xfrm>
          <a:off x="491409" y="1080789"/>
          <a:ext cx="11306224" cy="4359464"/>
        </p:xfrm>
        <a:graphic>
          <a:graphicData uri="http://schemas.openxmlformats.org/drawingml/2006/table">
            <a:tbl>
              <a:tblPr firstRow="1" bandRow="1"/>
              <a:tblGrid>
                <a:gridCol w="793056">
                  <a:extLst>
                    <a:ext uri="{9D8B030D-6E8A-4147-A177-3AD203B41FA5}">
                      <a16:colId xmlns:a16="http://schemas.microsoft.com/office/drawing/2014/main" val="3853243042"/>
                    </a:ext>
                  </a:extLst>
                </a:gridCol>
                <a:gridCol w="10513168">
                  <a:extLst>
                    <a:ext uri="{9D8B030D-6E8A-4147-A177-3AD203B41FA5}">
                      <a16:colId xmlns:a16="http://schemas.microsoft.com/office/drawing/2014/main" val="1177549277"/>
                    </a:ext>
                  </a:extLst>
                </a:gridCol>
              </a:tblGrid>
              <a:tr h="9761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目的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dirty="0"/>
                        <a:t>既存資料や過去問い合わせに対する対応工数を削減し、コンサルタントが不具合対応・新規要望に対する提案検討、またその他の付加価値の高い提案などに注力できるようにする。</a:t>
                      </a:r>
                      <a:endParaRPr kumimoji="1" lang="en-US" altLang="ja-JP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回答の精度を高めることで、ナレッジシェアなど他の用途での</a:t>
                      </a:r>
                      <a:r>
                        <a:rPr kumimoji="1" lang="en-US" altLang="ja-JP" sz="1400" dirty="0"/>
                        <a:t>AI</a:t>
                      </a:r>
                      <a:r>
                        <a:rPr kumimoji="1" lang="ja-JP" altLang="en-US" sz="1400" dirty="0"/>
                        <a:t>エージェント活用も見据えた</a:t>
                      </a:r>
                      <a:r>
                        <a:rPr kumimoji="1" lang="en-US" altLang="ja-JP" sz="1400" dirty="0"/>
                        <a:t>AI</a:t>
                      </a:r>
                      <a:r>
                        <a:rPr kumimoji="1" lang="ja-JP" altLang="en-US" sz="1400" dirty="0"/>
                        <a:t>開発のポイント </a:t>
                      </a:r>
                      <a:r>
                        <a:rPr kumimoji="1" lang="en-US" altLang="ja-JP" sz="1400" dirty="0"/>
                        <a:t>/ </a:t>
                      </a:r>
                      <a:r>
                        <a:rPr kumimoji="1" lang="ja-JP" altLang="en-US" sz="1400" dirty="0"/>
                        <a:t>技術を理解する</a:t>
                      </a:r>
                      <a:r>
                        <a:rPr kumimoji="1" lang="en-US" altLang="ja-JP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25298"/>
                  </a:ext>
                </a:extLst>
              </a:tr>
              <a:tr h="16849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現状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IM</a:t>
                      </a:r>
                      <a:r>
                        <a:rPr kumimoji="1" lang="ja-JP" altLang="en-US" sz="1400" dirty="0"/>
                        <a:t>では、</a:t>
                      </a:r>
                      <a:r>
                        <a:rPr kumimoji="1" lang="en-US" altLang="ja-JP" sz="1400" dirty="0"/>
                        <a:t>Anaplan / Board</a:t>
                      </a:r>
                      <a:r>
                        <a:rPr kumimoji="1" lang="ja-JP" altLang="en-US" sz="1400" dirty="0"/>
                        <a:t>を始めとするシステム導入のための要件定義、開発 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顧客の課題に合わせたコンフィグレーション</a:t>
                      </a:r>
                      <a:r>
                        <a:rPr kumimoji="1" lang="en-US" altLang="ja-JP" sz="1400" dirty="0"/>
                        <a:t>)</a:t>
                      </a:r>
                      <a:r>
                        <a:rPr kumimoji="1" lang="ja-JP" altLang="en-US" sz="1400" dirty="0"/>
                        <a:t>、システムテスト、トレーニング、運用保守を行っている。</a:t>
                      </a:r>
                      <a:endParaRPr kumimoji="1" lang="en-US" altLang="ja-JP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dirty="0"/>
                        <a:t>システム導入後、運用保守では主に次ページに記載の種類の問い合わせを受ける。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プロジェクトに応じて問い合わせの受信方法は異なり、メール </a:t>
                      </a:r>
                      <a:r>
                        <a:rPr kumimoji="1" lang="en-US" altLang="ja-JP" sz="1400" dirty="0"/>
                        <a:t>/ Excel + </a:t>
                      </a:r>
                      <a:r>
                        <a:rPr kumimoji="1" lang="ja-JP" altLang="en-US" sz="1400" dirty="0"/>
                        <a:t>メール </a:t>
                      </a:r>
                      <a:r>
                        <a:rPr kumimoji="1" lang="en-US" altLang="ja-JP" sz="1400" dirty="0"/>
                        <a:t>/ </a:t>
                      </a:r>
                      <a:r>
                        <a:rPr kumimoji="1" lang="en-US" altLang="ja-JP" sz="1400" dirty="0" err="1"/>
                        <a:t>Sharepoint</a:t>
                      </a:r>
                      <a:r>
                        <a:rPr kumimoji="1" lang="en-US" altLang="ja-JP" sz="1400" dirty="0"/>
                        <a:t> / Teams</a:t>
                      </a:r>
                      <a:r>
                        <a:rPr kumimoji="1" lang="ja-JP" altLang="en-US" sz="1400" dirty="0"/>
                        <a:t>などで報告を受ける</a:t>
                      </a:r>
                      <a:r>
                        <a:rPr kumimoji="1" lang="en-US" altLang="ja-JP" sz="1400" dirty="0"/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dirty="0"/>
                        <a:t>問い合わせに対して、次ページ記載の分類に応じて、問い合わせを受信した媒体で回答・対応。</a:t>
                      </a:r>
                      <a:endParaRPr kumimoji="1" lang="en-US" altLang="ja-JP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dirty="0"/>
                        <a:t>問い合わせを</a:t>
                      </a:r>
                      <a:r>
                        <a:rPr kumimoji="1" lang="en-US" altLang="ja-JP" sz="1400" dirty="0"/>
                        <a:t>Excel</a:t>
                      </a:r>
                      <a:r>
                        <a:rPr kumimoji="1" lang="ja-JP" altLang="en-US" sz="1400" dirty="0"/>
                        <a:t>等で整理し、対応状況、問い合わせカテゴリの更新、件数の集計などを実施。過去に問い合わせがあったものも、別の問い合わせとして別のお客様から受けることもあり、既存問い合わせ・回答との関連付けや、改めての回答にも時間がかかっている。</a:t>
                      </a:r>
                      <a:endParaRPr kumimoji="1" lang="en-US" altLang="ja-JP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ja-JP" sz="1400" dirty="0"/>
                        <a:t>Excel</a:t>
                      </a:r>
                      <a:r>
                        <a:rPr kumimoji="1" lang="ja-JP" altLang="en-US" sz="1400" dirty="0"/>
                        <a:t>で整理している問い合わせに対して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649396"/>
                  </a:ext>
                </a:extLst>
              </a:tr>
              <a:tr h="9761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実現に向けた課題感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400" dirty="0"/>
                        <a:t>顧客へ展開するツールとして、回答の精度 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全体像を聞いたときに一部が回答から抜け漏れている。</a:t>
                      </a:r>
                      <a:endParaRPr kumimoji="1" lang="en-US" altLang="ja-JP" sz="1400" dirty="0"/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400" dirty="0"/>
                        <a:t>アウトプットに対して適切な構造のデータの保持方法  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現状は、</a:t>
                      </a:r>
                      <a:r>
                        <a:rPr kumimoji="1" lang="en-US" altLang="ja-JP" sz="1400" dirty="0"/>
                        <a:t>PPT</a:t>
                      </a:r>
                      <a:r>
                        <a:rPr kumimoji="1" lang="ja-JP" altLang="en-US" sz="1400" dirty="0"/>
                        <a:t>等を</a:t>
                      </a:r>
                      <a:r>
                        <a:rPr kumimoji="1" lang="en-US" altLang="ja-JP" sz="1400" dirty="0"/>
                        <a:t>PDF</a:t>
                      </a:r>
                      <a:r>
                        <a:rPr kumimoji="1" lang="ja-JP" altLang="en-US" sz="1400" dirty="0"/>
                        <a:t>化し、直接</a:t>
                      </a:r>
                      <a:r>
                        <a:rPr kumimoji="1" lang="en-US" altLang="ja-JP" sz="1400" dirty="0" err="1"/>
                        <a:t>Dify</a:t>
                      </a:r>
                      <a:r>
                        <a:rPr kumimoji="1" lang="ja-JP" altLang="en-US" sz="1400" dirty="0"/>
                        <a:t>に読み込ませている</a:t>
                      </a:r>
                      <a:r>
                        <a:rPr kumimoji="1" lang="en-US" altLang="ja-JP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400" dirty="0"/>
                        <a:t>データのセキュリティ 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プロジェクトごとに参照させるデータは異なる </a:t>
                      </a:r>
                      <a:r>
                        <a:rPr kumimoji="1" lang="en-US" altLang="ja-JP" sz="1400" dirty="0"/>
                        <a:t>*</a:t>
                      </a:r>
                      <a:r>
                        <a:rPr kumimoji="1" lang="ja-JP" altLang="en-US" sz="1400" dirty="0"/>
                        <a:t>一部共通化したいものもあり</a:t>
                      </a:r>
                      <a:r>
                        <a:rPr kumimoji="1" lang="en-US" altLang="ja-JP" sz="14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ja-JP" sz="1400" dirty="0"/>
                        <a:t>AI</a:t>
                      </a:r>
                      <a:r>
                        <a:rPr kumimoji="1" lang="ja-JP" altLang="en-US" sz="1400" dirty="0"/>
                        <a:t>エージェント自体へのアクセス権の設定</a:t>
                      </a:r>
                      <a:endParaRPr kumimoji="1" lang="en-US" altLang="ja-JP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ja-JP" altLang="en-US" sz="1400" dirty="0"/>
                        <a:t>ユーザー自身がナレッジを適切な形で追加できるようにする</a:t>
                      </a:r>
                      <a:endParaRPr kumimoji="1" lang="en-US" altLang="ja-JP" sz="14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5388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199589-00B5-D0E8-C14A-13528D27AFEA}"/>
              </a:ext>
            </a:extLst>
          </p:cNvPr>
          <p:cNvSpPr txBox="1"/>
          <p:nvPr/>
        </p:nvSpPr>
        <p:spPr>
          <a:xfrm>
            <a:off x="8005011" y="75565"/>
            <a:ext cx="418698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ja-JP" sz="1400" dirty="0">
                <a:ea typeface="Meiryo UI"/>
                <a:cs typeface="Arial"/>
              </a:rPr>
              <a:t>※『</a:t>
            </a:r>
            <a:r>
              <a:rPr lang="ja-JP" altLang="en-US" sz="1400" dirty="0">
                <a:ea typeface="Meiryo UI"/>
                <a:cs typeface="Arial"/>
              </a:rPr>
              <a:t>与件整理</a:t>
            </a:r>
            <a:r>
              <a:rPr lang="en-US" altLang="ja-JP" sz="1400" dirty="0">
                <a:ea typeface="Meiryo UI"/>
                <a:cs typeface="Arial"/>
              </a:rPr>
              <a:t>_20250327』</a:t>
            </a:r>
            <a:r>
              <a:rPr lang="ja-JP" altLang="en-US" sz="1400" dirty="0">
                <a:ea typeface="Meiryo UI"/>
                <a:cs typeface="Arial"/>
              </a:rPr>
              <a:t>受領資料から一部抜粋</a:t>
            </a:r>
            <a:endParaRPr lang="ja-JP" altLang="en-US" sz="1400" dirty="0">
              <a:ea typeface="Meiryo UI"/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3D1CDB9F-FCF1-703A-0F5D-DACA90F9D2EE}"/>
              </a:ext>
            </a:extLst>
          </p:cNvPr>
          <p:cNvSpPr/>
          <p:nvPr/>
        </p:nvSpPr>
        <p:spPr>
          <a:xfrm>
            <a:off x="5553678" y="4779042"/>
            <a:ext cx="6243955" cy="1671552"/>
          </a:xfrm>
          <a:prstGeom prst="wedgeRoundRectCallout">
            <a:avLst>
              <a:gd name="adj1" fmla="val -34832"/>
              <a:gd name="adj2" fmla="val -7127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全てを対応することは困難なため、本プロジェクトでのゴールを決める。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>
                <a:solidFill>
                  <a:prstClr val="black"/>
                </a:solidFill>
                <a:latin typeface="メイリオ"/>
                <a:ea typeface="メイリオ"/>
              </a:rPr>
              <a:t>（</a:t>
            </a:r>
            <a:r>
              <a:rPr kumimoji="1" lang="ja-JP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際限ないゴールを設定する場合）</a:t>
            </a:r>
            <a:endParaRPr kumimoji="1" lang="en-US" altLang="ja-JP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ユーザ側が全案件に対して</a:t>
            </a:r>
            <a:r>
              <a:rPr lang="en-US" altLang="ja-JP" sz="1400" dirty="0">
                <a:solidFill>
                  <a:prstClr val="black"/>
                </a:solidFill>
                <a:latin typeface="メイリオ"/>
                <a:ea typeface="メイリオ"/>
              </a:rPr>
              <a:t>AI</a:t>
            </a:r>
            <a:r>
              <a:rPr lang="ja-JP" altLang="en-US" sz="1400" dirty="0">
                <a:solidFill>
                  <a:prstClr val="black"/>
                </a:solidFill>
                <a:latin typeface="メイリオ"/>
                <a:ea typeface="メイリオ"/>
              </a:rPr>
              <a:t>エージェント上で</a:t>
            </a:r>
            <a:r>
              <a:rPr lang="en-US" altLang="ja-JP" sz="1400" dirty="0">
                <a:solidFill>
                  <a:prstClr val="black"/>
                </a:solidFill>
                <a:latin typeface="メイリオ"/>
                <a:ea typeface="メイリオ"/>
              </a:rPr>
              <a:t>QA</a:t>
            </a:r>
            <a:r>
              <a:rPr lang="ja-JP" altLang="en-US" sz="1400" dirty="0">
                <a:solidFill>
                  <a:prstClr val="black"/>
                </a:solidFill>
                <a:latin typeface="メイリオ"/>
                <a:ea typeface="メイリオ"/>
              </a:rPr>
              <a:t>対応ができ、保守担当への直接問い合わせ率を〇〇</a:t>
            </a:r>
            <a:r>
              <a:rPr lang="en-US" altLang="ja-JP" sz="1400" dirty="0">
                <a:solidFill>
                  <a:prstClr val="black"/>
                </a:solidFill>
                <a:latin typeface="メイリオ"/>
                <a:ea typeface="メイリオ"/>
              </a:rPr>
              <a:t>%</a:t>
            </a:r>
            <a:r>
              <a:rPr lang="ja-JP" altLang="en-US" sz="1400" dirty="0">
                <a:solidFill>
                  <a:prstClr val="black"/>
                </a:solidFill>
                <a:latin typeface="メイリオ"/>
                <a:ea typeface="メイリオ"/>
              </a:rPr>
              <a:t>削減。ユーザからの</a:t>
            </a:r>
            <a:r>
              <a:rPr kumimoji="1" lang="ja-JP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同時アクセス利用〇〇人に耐えうるシステム構成で、</a:t>
            </a:r>
            <a:r>
              <a:rPr lang="ja-JP" altLang="en-US" sz="1400" dirty="0">
                <a:solidFill>
                  <a:prstClr val="black"/>
                </a:solidFill>
                <a:latin typeface="メイリオ"/>
                <a:ea typeface="メイリオ"/>
              </a:rPr>
              <a:t>システム稼働率〇〇</a:t>
            </a:r>
            <a:r>
              <a:rPr lang="en-US" altLang="ja-JP" sz="1400" dirty="0">
                <a:solidFill>
                  <a:prstClr val="black"/>
                </a:solidFill>
                <a:latin typeface="メイリオ"/>
                <a:ea typeface="メイリオ"/>
              </a:rPr>
              <a:t>%</a:t>
            </a:r>
            <a:r>
              <a:rPr lang="ja-JP" altLang="en-US" sz="1400" dirty="0">
                <a:solidFill>
                  <a:prstClr val="black"/>
                </a:solidFill>
                <a:latin typeface="メイリオ"/>
                <a:ea typeface="メイリオ"/>
              </a:rPr>
              <a:t>を保証する。</a:t>
            </a:r>
            <a:endParaRPr kumimoji="1" lang="en-US" altLang="ja-JP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02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C7F5A-1DA7-7A0A-F031-066E5D17A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4">
            <a:extLst>
              <a:ext uri="{FF2B5EF4-FFF2-40B4-BE49-F238E27FC236}">
                <a16:creationId xmlns:a16="http://schemas.microsoft.com/office/drawing/2014/main" id="{454A5915-EB59-B873-0CAA-5B74DFD75CC8}"/>
              </a:ext>
            </a:extLst>
          </p:cNvPr>
          <p:cNvSpPr txBox="1">
            <a:spLocks/>
          </p:cNvSpPr>
          <p:nvPr/>
        </p:nvSpPr>
        <p:spPr>
          <a:xfrm>
            <a:off x="4897540" y="6519334"/>
            <a:ext cx="1337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457200" rtl="0" eaLnBrk="1" latinLnBrk="0" hangingPunct="1">
              <a:defRPr kumimoji="1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E18D-A281-EF4E-83EF-D7811667EA6C}" type="slidenum"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50AD7FDB-7195-F4B4-232B-DDF42292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②</a:t>
            </a:r>
            <a:r>
              <a:rPr kumimoji="1" lang="en-US" altLang="ja-JP" dirty="0"/>
              <a:t>AI</a:t>
            </a:r>
            <a:r>
              <a:rPr lang="ja-JP" altLang="en-US" dirty="0"/>
              <a:t>エージェントに代替予定の業務</a:t>
            </a:r>
            <a:endParaRPr kumimoji="1" lang="ja-JP" altLang="en-US" dirty="0"/>
          </a:p>
        </p:txBody>
      </p:sp>
      <p:sp>
        <p:nvSpPr>
          <p:cNvPr id="3" name="フッター プレースホルダー 3">
            <a:extLst>
              <a:ext uri="{FF2B5EF4-FFF2-40B4-BE49-F238E27FC236}">
                <a16:creationId xmlns:a16="http://schemas.microsoft.com/office/drawing/2014/main" id="{9E286103-E489-4C77-B5B0-8FC4748C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Copyright (C) 2024 dbE.inc All Rights Reserved.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098" name="正方形/長方形 1097">
            <a:extLst>
              <a:ext uri="{FF2B5EF4-FFF2-40B4-BE49-F238E27FC236}">
                <a16:creationId xmlns:a16="http://schemas.microsoft.com/office/drawing/2014/main" id="{C20C33D3-2E96-BE7D-0E06-DC922153F64B}"/>
              </a:ext>
            </a:extLst>
          </p:cNvPr>
          <p:cNvSpPr/>
          <p:nvPr/>
        </p:nvSpPr>
        <p:spPr>
          <a:xfrm>
            <a:off x="3661538" y="3949145"/>
            <a:ext cx="1657836" cy="87512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システムチェック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F6C883C6-AB5D-58C8-BA0D-45C53A413312}"/>
              </a:ext>
            </a:extLst>
          </p:cNvPr>
          <p:cNvSpPr/>
          <p:nvPr/>
        </p:nvSpPr>
        <p:spPr>
          <a:xfrm>
            <a:off x="6319283" y="1048142"/>
            <a:ext cx="3473098" cy="94262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変更要望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CB9A905-A9C2-0A43-4C06-388463A0E2A3}"/>
              </a:ext>
            </a:extLst>
          </p:cNvPr>
          <p:cNvSpPr/>
          <p:nvPr/>
        </p:nvSpPr>
        <p:spPr>
          <a:xfrm>
            <a:off x="6319283" y="4190613"/>
            <a:ext cx="3473094" cy="220172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質問事項の場合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A5DD9B3-9BF1-69CF-203C-FE4006E89834}"/>
              </a:ext>
            </a:extLst>
          </p:cNvPr>
          <p:cNvGrpSpPr/>
          <p:nvPr/>
        </p:nvGrpSpPr>
        <p:grpSpPr>
          <a:xfrm>
            <a:off x="86683" y="2019243"/>
            <a:ext cx="1669455" cy="1524495"/>
            <a:chOff x="1336794" y="2331776"/>
            <a:chExt cx="1669811" cy="1584222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7048247-48DB-B28E-1E0D-121C0621BD1D}"/>
                </a:ext>
              </a:extLst>
            </p:cNvPr>
            <p:cNvSpPr txBox="1"/>
            <p:nvPr/>
          </p:nvSpPr>
          <p:spPr>
            <a:xfrm>
              <a:off x="1336794" y="3654388"/>
              <a:ext cx="16698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お客様</a:t>
              </a:r>
              <a:endParaRPr kumimoji="1" lang="en-US" altLang="ja-JP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67AABA6A-9388-69F9-564A-D9846D863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45719" y="2331776"/>
              <a:ext cx="1291359" cy="1220922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C00618E-CD71-5129-3043-F8E7E9CD8699}"/>
              </a:ext>
            </a:extLst>
          </p:cNvPr>
          <p:cNvSpPr txBox="1"/>
          <p:nvPr/>
        </p:nvSpPr>
        <p:spPr>
          <a:xfrm>
            <a:off x="1713072" y="2359621"/>
            <a:ext cx="2067014" cy="444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問い合わせ</a:t>
            </a: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質問・変更要望・バグ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D3C630B-95E3-FEE5-111D-100BE4BA8C75}"/>
              </a:ext>
            </a:extLst>
          </p:cNvPr>
          <p:cNvCxnSpPr>
            <a:cxnSpLocks/>
          </p:cNvCxnSpPr>
          <p:nvPr/>
        </p:nvCxnSpPr>
        <p:spPr>
          <a:xfrm>
            <a:off x="1698510" y="2834813"/>
            <a:ext cx="2081576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264D48F-56F0-9B1F-9EA8-35DB04DA7C14}"/>
              </a:ext>
            </a:extLst>
          </p:cNvPr>
          <p:cNvCxnSpPr>
            <a:cxnSpLocks/>
          </p:cNvCxnSpPr>
          <p:nvPr/>
        </p:nvCxnSpPr>
        <p:spPr>
          <a:xfrm>
            <a:off x="5220982" y="3182498"/>
            <a:ext cx="1692954" cy="1123113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55F14D3-0D3C-A78E-5C91-D6C3C08C1BCA}"/>
              </a:ext>
            </a:extLst>
          </p:cNvPr>
          <p:cNvSpPr txBox="1"/>
          <p:nvPr/>
        </p:nvSpPr>
        <p:spPr>
          <a:xfrm>
            <a:off x="5182799" y="3095490"/>
            <a:ext cx="916103" cy="266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参照</a:t>
            </a:r>
          </a:p>
        </p:txBody>
      </p:sp>
      <p:sp>
        <p:nvSpPr>
          <p:cNvPr id="33" name="四角形: メモ 32">
            <a:extLst>
              <a:ext uri="{FF2B5EF4-FFF2-40B4-BE49-F238E27FC236}">
                <a16:creationId xmlns:a16="http://schemas.microsoft.com/office/drawing/2014/main" id="{A1B116A0-77F5-F7C3-804A-7CA3A89922E8}"/>
              </a:ext>
            </a:extLst>
          </p:cNvPr>
          <p:cNvSpPr/>
          <p:nvPr/>
        </p:nvSpPr>
        <p:spPr>
          <a:xfrm>
            <a:off x="4102924" y="1532015"/>
            <a:ext cx="865026" cy="404565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トーク</a:t>
            </a:r>
            <a:endParaRPr kumimoji="1" lang="en-US" altLang="ja-JP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スクリプト</a:t>
            </a:r>
          </a:p>
        </p:txBody>
      </p:sp>
      <p:sp>
        <p:nvSpPr>
          <p:cNvPr id="34" name="四角形: メモ 33">
            <a:extLst>
              <a:ext uri="{FF2B5EF4-FFF2-40B4-BE49-F238E27FC236}">
                <a16:creationId xmlns:a16="http://schemas.microsoft.com/office/drawing/2014/main" id="{3B0E496E-4896-A5F0-0884-41024EEA7572}"/>
              </a:ext>
            </a:extLst>
          </p:cNvPr>
          <p:cNvSpPr/>
          <p:nvPr/>
        </p:nvSpPr>
        <p:spPr>
          <a:xfrm>
            <a:off x="4106427" y="1098636"/>
            <a:ext cx="865026" cy="404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業務範囲</a:t>
            </a:r>
            <a:endParaRPr kumimoji="1" lang="en-US" altLang="ja-JP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9574E3A2-61F8-D50F-9EC7-46B8151F0821}"/>
              </a:ext>
            </a:extLst>
          </p:cNvPr>
          <p:cNvGrpSpPr/>
          <p:nvPr/>
        </p:nvGrpSpPr>
        <p:grpSpPr>
          <a:xfrm>
            <a:off x="6738104" y="5365415"/>
            <a:ext cx="1669455" cy="1044025"/>
            <a:chOff x="7712709" y="2097089"/>
            <a:chExt cx="1669811" cy="1084928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295A2E7A-D968-C50A-7267-E28A9BB4DACA}"/>
                </a:ext>
              </a:extLst>
            </p:cNvPr>
            <p:cNvGrpSpPr/>
            <p:nvPr/>
          </p:nvGrpSpPr>
          <p:grpSpPr>
            <a:xfrm>
              <a:off x="8130123" y="2097089"/>
              <a:ext cx="916298" cy="792162"/>
              <a:chOff x="4235247" y="1683242"/>
              <a:chExt cx="954928" cy="806175"/>
            </a:xfrm>
          </p:grpSpPr>
          <p:pic>
            <p:nvPicPr>
              <p:cNvPr id="38" name="図 37" descr="グラフィカル ユーザー インターフェイス, アプリケーション&#10;&#10;自動的に生成された説明">
                <a:extLst>
                  <a:ext uri="{FF2B5EF4-FFF2-40B4-BE49-F238E27FC236}">
                    <a16:creationId xmlns:a16="http://schemas.microsoft.com/office/drawing/2014/main" id="{3215DFF8-48FF-3C47-7AE4-C58E5904FB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64266" b="59697"/>
              <a:stretch/>
            </p:blipFill>
            <p:spPr>
              <a:xfrm>
                <a:off x="4670340" y="1683242"/>
                <a:ext cx="519835" cy="600564"/>
              </a:xfrm>
              <a:prstGeom prst="rect">
                <a:avLst/>
              </a:prstGeom>
            </p:spPr>
          </p:pic>
          <p:pic>
            <p:nvPicPr>
              <p:cNvPr id="39" name="図 38" descr="時計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0EBD209-B358-8540-083D-5C04D3AC2B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9736" b="63537"/>
              <a:stretch/>
            </p:blipFill>
            <p:spPr>
              <a:xfrm>
                <a:off x="4235247" y="1859532"/>
                <a:ext cx="768465" cy="629885"/>
              </a:xfrm>
              <a:prstGeom prst="rect">
                <a:avLst/>
              </a:prstGeom>
            </p:spPr>
          </p:pic>
        </p:grp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347D791E-97A1-72D1-63D4-99BB8F238D8B}"/>
                </a:ext>
              </a:extLst>
            </p:cNvPr>
            <p:cNvSpPr txBox="1"/>
            <p:nvPr/>
          </p:nvSpPr>
          <p:spPr>
            <a:xfrm>
              <a:off x="7712709" y="2920407"/>
              <a:ext cx="16698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knowledge</a:t>
              </a:r>
            </a:p>
          </p:txBody>
        </p:sp>
      </p:grp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6E173BC7-5576-A443-EAE1-CD03111D2AF1}"/>
              </a:ext>
            </a:extLst>
          </p:cNvPr>
          <p:cNvSpPr/>
          <p:nvPr/>
        </p:nvSpPr>
        <p:spPr>
          <a:xfrm>
            <a:off x="8101306" y="5118424"/>
            <a:ext cx="1075344" cy="512206"/>
          </a:xfrm>
          <a:prstGeom prst="wedgeRoundRectCallout">
            <a:avLst>
              <a:gd name="adj1" fmla="val -58994"/>
              <a:gd name="adj2" fmla="val 44417"/>
              <a:gd name="adj3" fmla="val 16667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マニュアル</a:t>
            </a:r>
            <a:endParaRPr kumimoji="1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ドキュメント</a:t>
            </a:r>
            <a:endParaRPr kumimoji="1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過去事例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5B9ED14-3B19-B76F-020D-111D0F2E9911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5174161" y="1519453"/>
            <a:ext cx="1145123" cy="1100415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596045A5-39FD-AE17-CC68-3DBE4FE36B76}"/>
              </a:ext>
            </a:extLst>
          </p:cNvPr>
          <p:cNvGrpSpPr/>
          <p:nvPr/>
        </p:nvGrpSpPr>
        <p:grpSpPr>
          <a:xfrm>
            <a:off x="6920251" y="4266127"/>
            <a:ext cx="1251693" cy="849430"/>
            <a:chOff x="8472162" y="3286838"/>
            <a:chExt cx="1251960" cy="882709"/>
          </a:xfrm>
        </p:grpSpPr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08C33B4F-7E44-220A-F35E-B44B04986F67}"/>
                </a:ext>
              </a:extLst>
            </p:cNvPr>
            <p:cNvGrpSpPr/>
            <p:nvPr/>
          </p:nvGrpSpPr>
          <p:grpSpPr>
            <a:xfrm>
              <a:off x="8587093" y="3286838"/>
              <a:ext cx="879738" cy="618936"/>
              <a:chOff x="8954072" y="3606390"/>
              <a:chExt cx="879738" cy="618936"/>
            </a:xfrm>
          </p:grpSpPr>
          <p:pic>
            <p:nvPicPr>
              <p:cNvPr id="48" name="図 47" descr="時計 が含まれている画像&#10;&#10;自動的に生成された説明">
                <a:extLst>
                  <a:ext uri="{FF2B5EF4-FFF2-40B4-BE49-F238E27FC236}">
                    <a16:creationId xmlns:a16="http://schemas.microsoft.com/office/drawing/2014/main" id="{E88EDFEF-4EBA-CB17-A473-207898D8CC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9736" b="63537"/>
              <a:stretch/>
            </p:blipFill>
            <p:spPr>
              <a:xfrm>
                <a:off x="9096432" y="3606390"/>
                <a:ext cx="737378" cy="618936"/>
              </a:xfrm>
              <a:prstGeom prst="rect">
                <a:avLst/>
              </a:prstGeom>
            </p:spPr>
          </p:pic>
          <p:pic>
            <p:nvPicPr>
              <p:cNvPr id="47" name="図 46" descr="アイコン&#10;&#10;自動的に生成された説明">
                <a:extLst>
                  <a:ext uri="{FF2B5EF4-FFF2-40B4-BE49-F238E27FC236}">
                    <a16:creationId xmlns:a16="http://schemas.microsoft.com/office/drawing/2014/main" id="{FB1E9070-9969-0103-E1E3-50670163F2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65748" t="66489"/>
              <a:stretch/>
            </p:blipFill>
            <p:spPr>
              <a:xfrm>
                <a:off x="8954072" y="3688909"/>
                <a:ext cx="321964" cy="336622"/>
              </a:xfrm>
              <a:prstGeom prst="rect">
                <a:avLst/>
              </a:prstGeom>
            </p:spPr>
          </p:pic>
        </p:grp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9FEBB6C-2F6F-0038-B511-928A72184DA2}"/>
                </a:ext>
              </a:extLst>
            </p:cNvPr>
            <p:cNvSpPr txBox="1"/>
            <p:nvPr/>
          </p:nvSpPr>
          <p:spPr>
            <a:xfrm>
              <a:off x="8472162" y="3907937"/>
              <a:ext cx="12519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お客様固有情報</a:t>
              </a:r>
              <a:endParaRPr kumimoji="1" lang="en-US" altLang="ja-JP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CB99CA9-7AEB-B0A2-4E70-D871C37BE03F}"/>
              </a:ext>
            </a:extLst>
          </p:cNvPr>
          <p:cNvCxnSpPr>
            <a:cxnSpLocks/>
          </p:cNvCxnSpPr>
          <p:nvPr/>
        </p:nvCxnSpPr>
        <p:spPr>
          <a:xfrm>
            <a:off x="5196110" y="2910586"/>
            <a:ext cx="109197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四角形: メモ 61">
            <a:extLst>
              <a:ext uri="{FF2B5EF4-FFF2-40B4-BE49-F238E27FC236}">
                <a16:creationId xmlns:a16="http://schemas.microsoft.com/office/drawing/2014/main" id="{8B044355-85BA-CA5C-4AC6-AA3F7C9CDA6E}"/>
              </a:ext>
            </a:extLst>
          </p:cNvPr>
          <p:cNvSpPr/>
          <p:nvPr/>
        </p:nvSpPr>
        <p:spPr>
          <a:xfrm>
            <a:off x="6623776" y="1166003"/>
            <a:ext cx="1119361" cy="513695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テンプレート</a:t>
            </a:r>
            <a:endParaRPr kumimoji="1" lang="en-US" altLang="ja-JP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C7B9B92D-DF2C-1A48-89E9-6D3D0FDA429B}"/>
              </a:ext>
            </a:extLst>
          </p:cNvPr>
          <p:cNvCxnSpPr>
            <a:cxnSpLocks/>
          </p:cNvCxnSpPr>
          <p:nvPr/>
        </p:nvCxnSpPr>
        <p:spPr>
          <a:xfrm flipV="1">
            <a:off x="7855385" y="1409510"/>
            <a:ext cx="515633" cy="218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四角形: メモ 1024">
            <a:extLst>
              <a:ext uri="{FF2B5EF4-FFF2-40B4-BE49-F238E27FC236}">
                <a16:creationId xmlns:a16="http://schemas.microsoft.com/office/drawing/2014/main" id="{C5AFC3EB-378C-553F-9F11-9123F711013A}"/>
              </a:ext>
            </a:extLst>
          </p:cNvPr>
          <p:cNvSpPr/>
          <p:nvPr/>
        </p:nvSpPr>
        <p:spPr>
          <a:xfrm>
            <a:off x="8373866" y="1167099"/>
            <a:ext cx="1119361" cy="512713"/>
          </a:xfrm>
          <a:prstGeom prst="foldedCorne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変更要望書</a:t>
            </a:r>
            <a:endParaRPr kumimoji="1" lang="en-US" altLang="ja-JP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C7A07550-3D5A-FCA1-E3DC-022911CEBC8A}"/>
              </a:ext>
            </a:extLst>
          </p:cNvPr>
          <p:cNvCxnSpPr>
            <a:cxnSpLocks/>
          </p:cNvCxnSpPr>
          <p:nvPr/>
        </p:nvCxnSpPr>
        <p:spPr>
          <a:xfrm flipH="1">
            <a:off x="1644568" y="3096430"/>
            <a:ext cx="2071365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2" name="四角形: メモ 1031">
            <a:extLst>
              <a:ext uri="{FF2B5EF4-FFF2-40B4-BE49-F238E27FC236}">
                <a16:creationId xmlns:a16="http://schemas.microsoft.com/office/drawing/2014/main" id="{D546C2F5-B53F-FA3A-0DCC-706A5F25C246}"/>
              </a:ext>
            </a:extLst>
          </p:cNvPr>
          <p:cNvSpPr/>
          <p:nvPr/>
        </p:nvSpPr>
        <p:spPr>
          <a:xfrm>
            <a:off x="2322409" y="4033155"/>
            <a:ext cx="865026" cy="487315"/>
          </a:xfrm>
          <a:prstGeom prst="foldedCorne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トラン</a:t>
            </a:r>
            <a:endParaRPr kumimoji="1" lang="en-US" altLang="ja-JP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スクリプト</a:t>
            </a:r>
          </a:p>
        </p:txBody>
      </p:sp>
      <p:cxnSp>
        <p:nvCxnSpPr>
          <p:cNvPr id="1040" name="直線矢印コネクタ 1039">
            <a:extLst>
              <a:ext uri="{FF2B5EF4-FFF2-40B4-BE49-F238E27FC236}">
                <a16:creationId xmlns:a16="http://schemas.microsoft.com/office/drawing/2014/main" id="{CB63B6A0-3641-201F-ADF2-4E2A877AEBC7}"/>
              </a:ext>
            </a:extLst>
          </p:cNvPr>
          <p:cNvCxnSpPr>
            <a:cxnSpLocks/>
          </p:cNvCxnSpPr>
          <p:nvPr/>
        </p:nvCxnSpPr>
        <p:spPr>
          <a:xfrm flipH="1">
            <a:off x="2749149" y="4570243"/>
            <a:ext cx="4335" cy="929159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E75E097-4512-3F98-F917-11CBF7CD6C5D}"/>
              </a:ext>
            </a:extLst>
          </p:cNvPr>
          <p:cNvGrpSpPr/>
          <p:nvPr/>
        </p:nvGrpSpPr>
        <p:grpSpPr>
          <a:xfrm>
            <a:off x="1959410" y="5630630"/>
            <a:ext cx="1520661" cy="819964"/>
            <a:chOff x="1853328" y="5477577"/>
            <a:chExt cx="1520985" cy="852089"/>
          </a:xfrm>
        </p:grpSpPr>
        <p:pic>
          <p:nvPicPr>
            <p:cNvPr id="1042" name="図 1041" descr="アイコン&#10;&#10;自動的に生成された説明">
              <a:extLst>
                <a:ext uri="{FF2B5EF4-FFF2-40B4-BE49-F238E27FC236}">
                  <a16:creationId xmlns:a16="http://schemas.microsoft.com/office/drawing/2014/main" id="{CC55345C-A8DE-19AA-21D7-4021211F2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68032" t="60415"/>
            <a:stretch/>
          </p:blipFill>
          <p:spPr>
            <a:xfrm>
              <a:off x="2404174" y="5477577"/>
              <a:ext cx="446980" cy="533251"/>
            </a:xfrm>
            <a:prstGeom prst="rect">
              <a:avLst/>
            </a:prstGeom>
          </p:spPr>
        </p:pic>
        <p:sp>
          <p:nvSpPr>
            <p:cNvPr id="1043" name="テキスト ボックス 1042">
              <a:extLst>
                <a:ext uri="{FF2B5EF4-FFF2-40B4-BE49-F238E27FC236}">
                  <a16:creationId xmlns:a16="http://schemas.microsoft.com/office/drawing/2014/main" id="{7037F8B9-AC42-C23C-F468-7C60E07FA232}"/>
                </a:ext>
              </a:extLst>
            </p:cNvPr>
            <p:cNvSpPr txBox="1"/>
            <p:nvPr/>
          </p:nvSpPr>
          <p:spPr>
            <a:xfrm>
              <a:off x="1853328" y="6068056"/>
              <a:ext cx="15209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トランスクリプト</a:t>
              </a:r>
              <a:r>
                <a:rPr kumimoji="1" lang="en-US" altLang="ja-JP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DB</a:t>
              </a:r>
            </a:p>
          </p:txBody>
        </p:sp>
      </p:grpSp>
      <p:cxnSp>
        <p:nvCxnSpPr>
          <p:cNvPr id="1044" name="直線矢印コネクタ 1043">
            <a:extLst>
              <a:ext uri="{FF2B5EF4-FFF2-40B4-BE49-F238E27FC236}">
                <a16:creationId xmlns:a16="http://schemas.microsoft.com/office/drawing/2014/main" id="{35B05886-F1CA-0B0F-42D1-48AE5DA607A8}"/>
              </a:ext>
            </a:extLst>
          </p:cNvPr>
          <p:cNvCxnSpPr>
            <a:cxnSpLocks/>
          </p:cNvCxnSpPr>
          <p:nvPr/>
        </p:nvCxnSpPr>
        <p:spPr>
          <a:xfrm>
            <a:off x="3080056" y="5887203"/>
            <a:ext cx="4023684" cy="0"/>
          </a:xfrm>
          <a:prstGeom prst="straightConnector1">
            <a:avLst/>
          </a:prstGeom>
          <a:ln w="38100"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145FAB0-A59C-0A9D-FA87-B85E0C12E58A}"/>
              </a:ext>
            </a:extLst>
          </p:cNvPr>
          <p:cNvGrpSpPr/>
          <p:nvPr/>
        </p:nvGrpSpPr>
        <p:grpSpPr>
          <a:xfrm>
            <a:off x="3615084" y="2040987"/>
            <a:ext cx="1669455" cy="1588557"/>
            <a:chOff x="5193179" y="2329179"/>
            <a:chExt cx="1669811" cy="1650794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B68CCCA-2B9A-00CF-2F41-957F96DF9BEC}"/>
                </a:ext>
              </a:extLst>
            </p:cNvPr>
            <p:cNvSpPr txBox="1"/>
            <p:nvPr/>
          </p:nvSpPr>
          <p:spPr>
            <a:xfrm>
              <a:off x="5193179" y="3639348"/>
              <a:ext cx="1669811" cy="340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運用保守担当</a:t>
              </a:r>
              <a:endParaRPr kumimoji="1" lang="en-US" altLang="ja-JP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pic>
          <p:nvPicPr>
            <p:cNvPr id="14" name="図 13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5B784FD4-550D-6F44-86E8-DF7809BA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18348" y="2329179"/>
              <a:ext cx="1251960" cy="1220923"/>
            </a:xfrm>
            <a:prstGeom prst="rect">
              <a:avLst/>
            </a:prstGeom>
          </p:spPr>
        </p:pic>
      </p:grpSp>
      <p:sp>
        <p:nvSpPr>
          <p:cNvPr id="1064" name="正方形/長方形 1063">
            <a:extLst>
              <a:ext uri="{FF2B5EF4-FFF2-40B4-BE49-F238E27FC236}">
                <a16:creationId xmlns:a16="http://schemas.microsoft.com/office/drawing/2014/main" id="{674E44E0-ADFE-DC81-718B-E5287356EBF1}"/>
              </a:ext>
            </a:extLst>
          </p:cNvPr>
          <p:cNvSpPr/>
          <p:nvPr/>
        </p:nvSpPr>
        <p:spPr>
          <a:xfrm>
            <a:off x="6319284" y="2313722"/>
            <a:ext cx="3473097" cy="153566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バグ</a:t>
            </a:r>
          </a:p>
        </p:txBody>
      </p:sp>
      <p:cxnSp>
        <p:nvCxnSpPr>
          <p:cNvPr id="1065" name="直線矢印コネクタ 1064">
            <a:extLst>
              <a:ext uri="{FF2B5EF4-FFF2-40B4-BE49-F238E27FC236}">
                <a16:creationId xmlns:a16="http://schemas.microsoft.com/office/drawing/2014/main" id="{5EBA29A3-E041-EC4B-32C5-1211D66AD11F}"/>
              </a:ext>
            </a:extLst>
          </p:cNvPr>
          <p:cNvCxnSpPr>
            <a:cxnSpLocks/>
          </p:cNvCxnSpPr>
          <p:nvPr/>
        </p:nvCxnSpPr>
        <p:spPr>
          <a:xfrm>
            <a:off x="5220982" y="3215381"/>
            <a:ext cx="1736123" cy="2019439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7" name="四角形: メモ 1066">
            <a:extLst>
              <a:ext uri="{FF2B5EF4-FFF2-40B4-BE49-F238E27FC236}">
                <a16:creationId xmlns:a16="http://schemas.microsoft.com/office/drawing/2014/main" id="{99556680-54B3-3288-FC0E-7BCC3FC07F15}"/>
              </a:ext>
            </a:extLst>
          </p:cNvPr>
          <p:cNvSpPr/>
          <p:nvPr/>
        </p:nvSpPr>
        <p:spPr>
          <a:xfrm>
            <a:off x="6714264" y="2450101"/>
            <a:ext cx="1114096" cy="512713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テンプレート</a:t>
            </a:r>
            <a:endParaRPr kumimoji="1" lang="en-US" altLang="ja-JP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1072" name="グループ化 1071">
            <a:extLst>
              <a:ext uri="{FF2B5EF4-FFF2-40B4-BE49-F238E27FC236}">
                <a16:creationId xmlns:a16="http://schemas.microsoft.com/office/drawing/2014/main" id="{1DE9F510-3FEF-B4E4-4F84-09295356AB63}"/>
              </a:ext>
            </a:extLst>
          </p:cNvPr>
          <p:cNvGrpSpPr/>
          <p:nvPr/>
        </p:nvGrpSpPr>
        <p:grpSpPr>
          <a:xfrm>
            <a:off x="6288089" y="3058283"/>
            <a:ext cx="1251693" cy="819666"/>
            <a:chOff x="7735658" y="5529489"/>
            <a:chExt cx="1489915" cy="938053"/>
          </a:xfrm>
        </p:grpSpPr>
        <p:pic>
          <p:nvPicPr>
            <p:cNvPr id="1069" name="図 1068" descr="グラフィカル ユーザー インターフェイス&#10;&#10;自動的に生成された説明">
              <a:extLst>
                <a:ext uri="{FF2B5EF4-FFF2-40B4-BE49-F238E27FC236}">
                  <a16:creationId xmlns:a16="http://schemas.microsoft.com/office/drawing/2014/main" id="{03EFCCEB-2787-712B-64D5-9DAC29911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54246" t="-4469" b="58468"/>
            <a:stretch/>
          </p:blipFill>
          <p:spPr>
            <a:xfrm>
              <a:off x="7983933" y="5529489"/>
              <a:ext cx="820718" cy="685711"/>
            </a:xfrm>
            <a:prstGeom prst="rect">
              <a:avLst/>
            </a:prstGeom>
          </p:spPr>
        </p:pic>
        <p:sp>
          <p:nvSpPr>
            <p:cNvPr id="1071" name="テキスト ボックス 1070">
              <a:extLst>
                <a:ext uri="{FF2B5EF4-FFF2-40B4-BE49-F238E27FC236}">
                  <a16:creationId xmlns:a16="http://schemas.microsoft.com/office/drawing/2014/main" id="{08E1143B-CA82-7B05-5D3E-0C0A8BB095A7}"/>
                </a:ext>
              </a:extLst>
            </p:cNvPr>
            <p:cNvSpPr txBox="1"/>
            <p:nvPr/>
          </p:nvSpPr>
          <p:spPr>
            <a:xfrm>
              <a:off x="7735658" y="6179434"/>
              <a:ext cx="1489915" cy="288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画面キャプチャ</a:t>
              </a:r>
              <a:endParaRPr kumimoji="1" lang="en-US" altLang="ja-JP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073" name="四角形: メモ 1072">
            <a:extLst>
              <a:ext uri="{FF2B5EF4-FFF2-40B4-BE49-F238E27FC236}">
                <a16:creationId xmlns:a16="http://schemas.microsoft.com/office/drawing/2014/main" id="{435262EE-4EB0-1445-5F32-57F1B80E0008}"/>
              </a:ext>
            </a:extLst>
          </p:cNvPr>
          <p:cNvSpPr/>
          <p:nvPr/>
        </p:nvSpPr>
        <p:spPr>
          <a:xfrm>
            <a:off x="7371368" y="3162758"/>
            <a:ext cx="706914" cy="399825"/>
          </a:xfrm>
          <a:prstGeom prst="foldedCorne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ログ</a:t>
            </a:r>
            <a:endParaRPr kumimoji="1" lang="en-US" altLang="ja-JP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1074" name="直線矢印コネクタ 1073">
            <a:extLst>
              <a:ext uri="{FF2B5EF4-FFF2-40B4-BE49-F238E27FC236}">
                <a16:creationId xmlns:a16="http://schemas.microsoft.com/office/drawing/2014/main" id="{8DD2FF9B-BB9C-336D-3995-09D77EEB538C}"/>
              </a:ext>
            </a:extLst>
          </p:cNvPr>
          <p:cNvCxnSpPr>
            <a:cxnSpLocks/>
          </p:cNvCxnSpPr>
          <p:nvPr/>
        </p:nvCxnSpPr>
        <p:spPr>
          <a:xfrm>
            <a:off x="7981732" y="3035004"/>
            <a:ext cx="510765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6" name="グループ化 1115">
            <a:extLst>
              <a:ext uri="{FF2B5EF4-FFF2-40B4-BE49-F238E27FC236}">
                <a16:creationId xmlns:a16="http://schemas.microsoft.com/office/drawing/2014/main" id="{56C4DBCD-7FE8-37E4-B31A-29975B1C70B6}"/>
              </a:ext>
            </a:extLst>
          </p:cNvPr>
          <p:cNvGrpSpPr/>
          <p:nvPr/>
        </p:nvGrpSpPr>
        <p:grpSpPr>
          <a:xfrm>
            <a:off x="10318048" y="1612432"/>
            <a:ext cx="1669455" cy="1227136"/>
            <a:chOff x="10012301" y="3407336"/>
            <a:chExt cx="1669811" cy="1275213"/>
          </a:xfrm>
        </p:grpSpPr>
        <p:sp>
          <p:nvSpPr>
            <p:cNvPr id="1078" name="テキスト ボックス 1077">
              <a:extLst>
                <a:ext uri="{FF2B5EF4-FFF2-40B4-BE49-F238E27FC236}">
                  <a16:creationId xmlns:a16="http://schemas.microsoft.com/office/drawing/2014/main" id="{4CD0637E-08FB-ECB9-112C-B15BD2676DC5}"/>
                </a:ext>
              </a:extLst>
            </p:cNvPr>
            <p:cNvSpPr txBox="1"/>
            <p:nvPr/>
          </p:nvSpPr>
          <p:spPr>
            <a:xfrm>
              <a:off x="10012301" y="4410690"/>
              <a:ext cx="1669811" cy="271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開発者</a:t>
              </a:r>
              <a:endParaRPr kumimoji="1" lang="en-US" altLang="ja-JP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pic>
          <p:nvPicPr>
            <p:cNvPr id="1081" name="図 1080" descr="グラフィカル ユーザー インターフェイス&#10;&#10;自動的に生成された説明">
              <a:extLst>
                <a:ext uri="{FF2B5EF4-FFF2-40B4-BE49-F238E27FC236}">
                  <a16:creationId xmlns:a16="http://schemas.microsoft.com/office/drawing/2014/main" id="{E0DDBDF1-0092-1010-C28D-CB95FEDD7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21227" y="3407336"/>
              <a:ext cx="1251959" cy="959531"/>
            </a:xfrm>
            <a:prstGeom prst="rect">
              <a:avLst/>
            </a:prstGeom>
          </p:spPr>
        </p:pic>
      </p:grpSp>
      <p:sp>
        <p:nvSpPr>
          <p:cNvPr id="1087" name="四角形: メモ 1086">
            <a:extLst>
              <a:ext uri="{FF2B5EF4-FFF2-40B4-BE49-F238E27FC236}">
                <a16:creationId xmlns:a16="http://schemas.microsoft.com/office/drawing/2014/main" id="{FB7C0BBB-2DAA-6A69-7FDD-48DA1D54085F}"/>
              </a:ext>
            </a:extLst>
          </p:cNvPr>
          <p:cNvSpPr/>
          <p:nvPr/>
        </p:nvSpPr>
        <p:spPr>
          <a:xfrm>
            <a:off x="8580236" y="2768061"/>
            <a:ext cx="1119361" cy="512713"/>
          </a:xfrm>
          <a:prstGeom prst="foldedCorne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バグ報告書</a:t>
            </a:r>
            <a:endParaRPr kumimoji="1" lang="en-US" altLang="ja-JP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1088" name="直線矢印コネクタ 1087">
            <a:extLst>
              <a:ext uri="{FF2B5EF4-FFF2-40B4-BE49-F238E27FC236}">
                <a16:creationId xmlns:a16="http://schemas.microsoft.com/office/drawing/2014/main" id="{A4443E94-673A-A97C-2A80-83386A798663}"/>
              </a:ext>
            </a:extLst>
          </p:cNvPr>
          <p:cNvCxnSpPr>
            <a:cxnSpLocks/>
            <a:stCxn id="1025" idx="3"/>
          </p:cNvCxnSpPr>
          <p:nvPr/>
        </p:nvCxnSpPr>
        <p:spPr>
          <a:xfrm>
            <a:off x="9493227" y="1423456"/>
            <a:ext cx="775911" cy="389003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直線矢印コネクタ 1090">
            <a:extLst>
              <a:ext uri="{FF2B5EF4-FFF2-40B4-BE49-F238E27FC236}">
                <a16:creationId xmlns:a16="http://schemas.microsoft.com/office/drawing/2014/main" id="{5476CB7E-855E-0FE5-03AB-648D6DDBA75C}"/>
              </a:ext>
            </a:extLst>
          </p:cNvPr>
          <p:cNvCxnSpPr>
            <a:cxnSpLocks/>
            <a:stCxn id="1087" idx="3"/>
          </p:cNvCxnSpPr>
          <p:nvPr/>
        </p:nvCxnSpPr>
        <p:spPr>
          <a:xfrm flipV="1">
            <a:off x="9699597" y="2619570"/>
            <a:ext cx="618451" cy="40484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6" name="図 1095" descr="テキスト&#10;&#10;自動的に生成された説明">
            <a:extLst>
              <a:ext uri="{FF2B5EF4-FFF2-40B4-BE49-F238E27FC236}">
                <a16:creationId xmlns:a16="http://schemas.microsoft.com/office/drawing/2014/main" id="{130419FC-30A4-2C61-167B-9EA40F9876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4684" y="4078097"/>
            <a:ext cx="488915" cy="468155"/>
          </a:xfrm>
          <a:prstGeom prst="rect">
            <a:avLst/>
          </a:prstGeom>
        </p:spPr>
      </p:pic>
      <p:pic>
        <p:nvPicPr>
          <p:cNvPr id="1097" name="図 1096" descr="アイコン&#10;&#10;自動的に生成された説明">
            <a:extLst>
              <a:ext uri="{FF2B5EF4-FFF2-40B4-BE49-F238E27FC236}">
                <a16:creationId xmlns:a16="http://schemas.microsoft.com/office/drawing/2014/main" id="{66F6B460-2F67-E027-C4F3-A1FC7580C9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58190" y="4078097"/>
            <a:ext cx="739796" cy="499092"/>
          </a:xfrm>
          <a:prstGeom prst="rect">
            <a:avLst/>
          </a:prstGeom>
        </p:spPr>
      </p:pic>
      <p:cxnSp>
        <p:nvCxnSpPr>
          <p:cNvPr id="1099" name="直線矢印コネクタ 1098">
            <a:extLst>
              <a:ext uri="{FF2B5EF4-FFF2-40B4-BE49-F238E27FC236}">
                <a16:creationId xmlns:a16="http://schemas.microsoft.com/office/drawing/2014/main" id="{D7E915AB-922C-FCD0-75C8-8652BA2C34CC}"/>
              </a:ext>
            </a:extLst>
          </p:cNvPr>
          <p:cNvCxnSpPr>
            <a:cxnSpLocks/>
          </p:cNvCxnSpPr>
          <p:nvPr/>
        </p:nvCxnSpPr>
        <p:spPr>
          <a:xfrm>
            <a:off x="4453323" y="3467126"/>
            <a:ext cx="0" cy="602646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2" name="テキスト ボックス 1101">
            <a:extLst>
              <a:ext uri="{FF2B5EF4-FFF2-40B4-BE49-F238E27FC236}">
                <a16:creationId xmlns:a16="http://schemas.microsoft.com/office/drawing/2014/main" id="{7E61FD41-B8BF-D612-6589-26345336AC3E}"/>
              </a:ext>
            </a:extLst>
          </p:cNvPr>
          <p:cNvSpPr txBox="1"/>
          <p:nvPr/>
        </p:nvSpPr>
        <p:spPr>
          <a:xfrm>
            <a:off x="4356452" y="3619805"/>
            <a:ext cx="1020120" cy="266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切り分け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992B35F-F04E-28A2-E35E-DB8697AA13BC}"/>
              </a:ext>
            </a:extLst>
          </p:cNvPr>
          <p:cNvCxnSpPr>
            <a:cxnSpLocks/>
          </p:cNvCxnSpPr>
          <p:nvPr/>
        </p:nvCxnSpPr>
        <p:spPr>
          <a:xfrm>
            <a:off x="4449811" y="4861728"/>
            <a:ext cx="0" cy="968183"/>
          </a:xfrm>
          <a:prstGeom prst="straightConnector1">
            <a:avLst/>
          </a:prstGeom>
          <a:ln w="38100"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直線矢印コネクタ 1052">
            <a:extLst>
              <a:ext uri="{FF2B5EF4-FFF2-40B4-BE49-F238E27FC236}">
                <a16:creationId xmlns:a16="http://schemas.microsoft.com/office/drawing/2014/main" id="{0B818F87-3666-251B-1F31-4BFC5BFAF804}"/>
              </a:ext>
            </a:extLst>
          </p:cNvPr>
          <p:cNvCxnSpPr>
            <a:cxnSpLocks/>
          </p:cNvCxnSpPr>
          <p:nvPr/>
        </p:nvCxnSpPr>
        <p:spPr>
          <a:xfrm flipH="1">
            <a:off x="2748177" y="3162758"/>
            <a:ext cx="972" cy="825959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7" name="四角形: メモ 1056">
            <a:extLst>
              <a:ext uri="{FF2B5EF4-FFF2-40B4-BE49-F238E27FC236}">
                <a16:creationId xmlns:a16="http://schemas.microsoft.com/office/drawing/2014/main" id="{9ED1ABAB-4B19-33DA-9747-5A942DF33320}"/>
              </a:ext>
            </a:extLst>
          </p:cNvPr>
          <p:cNvSpPr/>
          <p:nvPr/>
        </p:nvSpPr>
        <p:spPr>
          <a:xfrm>
            <a:off x="4715934" y="5649353"/>
            <a:ext cx="865026" cy="487315"/>
          </a:xfrm>
          <a:prstGeom prst="foldedCorne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報告書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3B9FDB1-B335-E12B-20B2-B280EDC14625}"/>
              </a:ext>
            </a:extLst>
          </p:cNvPr>
          <p:cNvSpPr/>
          <p:nvPr/>
        </p:nvSpPr>
        <p:spPr>
          <a:xfrm>
            <a:off x="833017" y="1308054"/>
            <a:ext cx="2823447" cy="641013"/>
          </a:xfrm>
          <a:prstGeom prst="wedgeRectCallout">
            <a:avLst>
              <a:gd name="adj1" fmla="val 11553"/>
              <a:gd name="adj2" fmla="val 72117"/>
            </a:avLst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dk1"/>
                </a:solidFill>
              </a:rPr>
              <a:t>メール </a:t>
            </a:r>
            <a:r>
              <a:rPr kumimoji="1" lang="en-US" altLang="ja-JP" sz="1100" dirty="0">
                <a:solidFill>
                  <a:schemeClr val="dk1"/>
                </a:solidFill>
              </a:rPr>
              <a:t>/ Excel / </a:t>
            </a:r>
            <a:r>
              <a:rPr kumimoji="1" lang="en-US" altLang="ja-JP" sz="1100" dirty="0" err="1">
                <a:solidFill>
                  <a:schemeClr val="dk1"/>
                </a:solidFill>
              </a:rPr>
              <a:t>Sharepoint</a:t>
            </a:r>
            <a:r>
              <a:rPr kumimoji="1" lang="ja-JP" altLang="en-US" sz="1100" dirty="0">
                <a:solidFill>
                  <a:schemeClr val="dk1"/>
                </a:solidFill>
              </a:rPr>
              <a:t>等で報告</a:t>
            </a:r>
            <a:endParaRPr kumimoji="1" lang="en-US" altLang="ja-JP" sz="1100" dirty="0">
              <a:solidFill>
                <a:schemeClr val="dk1"/>
              </a:solidFill>
            </a:endParaRPr>
          </a:p>
          <a:p>
            <a:pPr algn="ctr"/>
            <a:r>
              <a:rPr lang="ja-JP" altLang="en-US" sz="1100" dirty="0"/>
              <a:t>詳細が不明なものは、逆に質問する、</a:t>
            </a:r>
            <a:br>
              <a:rPr lang="en-US" altLang="ja-JP" sz="1100" dirty="0"/>
            </a:br>
            <a:r>
              <a:rPr lang="ja-JP" altLang="en-US" sz="1100" dirty="0"/>
              <a:t>オンライン会議にて確認。</a:t>
            </a:r>
            <a:endParaRPr kumimoji="1" lang="ja-JP" altLang="en-US" sz="1100" dirty="0">
              <a:solidFill>
                <a:schemeClr val="dk1"/>
              </a:solidFill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7D72271B-EDD1-28DE-3011-AD801402E8BD}"/>
              </a:ext>
            </a:extLst>
          </p:cNvPr>
          <p:cNvSpPr/>
          <p:nvPr/>
        </p:nvSpPr>
        <p:spPr>
          <a:xfrm>
            <a:off x="-391360" y="5008075"/>
            <a:ext cx="2823447" cy="641013"/>
          </a:xfrm>
          <a:prstGeom prst="wedgeRectCallout">
            <a:avLst>
              <a:gd name="adj1" fmla="val 51098"/>
              <a:gd name="adj2" fmla="val 74512"/>
            </a:avLst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dk1"/>
                </a:solidFill>
              </a:rPr>
              <a:t>プロジェクトごとに個別に管理</a:t>
            </a:r>
            <a:br>
              <a:rPr kumimoji="1" lang="en-US" altLang="ja-JP" sz="1100">
                <a:solidFill>
                  <a:schemeClr val="dk1"/>
                </a:solidFill>
              </a:rPr>
            </a:br>
            <a:r>
              <a:rPr lang="en-US" altLang="ja-JP" sz="1100"/>
              <a:t>(</a:t>
            </a:r>
            <a:r>
              <a:rPr lang="ja-JP" altLang="en-US" sz="1100"/>
              <a:t>管理方法も</a:t>
            </a:r>
            <a:r>
              <a:rPr lang="en-US" altLang="ja-JP" sz="1100"/>
              <a:t>Excel / </a:t>
            </a:r>
            <a:r>
              <a:rPr lang="en-US" altLang="ja-JP" sz="1100" err="1"/>
              <a:t>Sharepoint</a:t>
            </a:r>
            <a:r>
              <a:rPr lang="ja-JP" altLang="en-US" sz="1100"/>
              <a:t>等様々</a:t>
            </a:r>
            <a:r>
              <a:rPr lang="en-US" altLang="ja-JP" sz="1100"/>
              <a:t>)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04B1279A-C8B8-3141-E109-D847142337D4}"/>
              </a:ext>
            </a:extLst>
          </p:cNvPr>
          <p:cNvSpPr/>
          <p:nvPr/>
        </p:nvSpPr>
        <p:spPr>
          <a:xfrm>
            <a:off x="9034120" y="4312174"/>
            <a:ext cx="2823447" cy="758285"/>
          </a:xfrm>
          <a:prstGeom prst="wedgeRectCallout">
            <a:avLst>
              <a:gd name="adj1" fmla="val -52196"/>
              <a:gd name="adj2" fmla="val 66196"/>
            </a:avLst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/>
              <a:t>参照ドキュメント</a:t>
            </a:r>
            <a:endParaRPr lang="en-US" altLang="ja-JP" sz="1100"/>
          </a:p>
          <a:p>
            <a:r>
              <a:rPr lang="ja-JP" altLang="en-US" sz="1100"/>
              <a:t>・ トレーニング資料 </a:t>
            </a:r>
            <a:r>
              <a:rPr lang="en-US" altLang="ja-JP" sz="1100"/>
              <a:t>/ </a:t>
            </a:r>
            <a:r>
              <a:rPr lang="ja-JP" altLang="en-US" sz="1100"/>
              <a:t>要件定義書</a:t>
            </a:r>
            <a:endParaRPr lang="en-US" altLang="ja-JP" sz="1100"/>
          </a:p>
          <a:p>
            <a:r>
              <a:rPr lang="ja-JP" altLang="en-US" sz="1100"/>
              <a:t>・ その他業務変革の内容なども含む資料</a:t>
            </a:r>
            <a:endParaRPr lang="en-US" altLang="ja-JP" sz="1100"/>
          </a:p>
          <a:p>
            <a:r>
              <a:rPr lang="ja-JP" altLang="en-US" sz="1100"/>
              <a:t>・ 各システム自体の情報 </a:t>
            </a:r>
            <a:r>
              <a:rPr lang="en-US" altLang="ja-JP" sz="1100"/>
              <a:t>(</a:t>
            </a:r>
            <a:r>
              <a:rPr lang="ja-JP" altLang="en-US" sz="1100"/>
              <a:t>共通</a:t>
            </a:r>
            <a:r>
              <a:rPr lang="en-US" altLang="ja-JP" sz="1100"/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3AE70B7-B089-CE48-B49E-73AB62DE76DD}"/>
              </a:ext>
            </a:extLst>
          </p:cNvPr>
          <p:cNvSpPr txBox="1"/>
          <p:nvPr/>
        </p:nvSpPr>
        <p:spPr>
          <a:xfrm>
            <a:off x="8053072" y="317186"/>
            <a:ext cx="37463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ja-JP" altLang="en-US" dirty="0">
                <a:latin typeface="Meiryo UI"/>
                <a:ea typeface="Meiryo UI"/>
                <a:cs typeface="Arial"/>
              </a:rPr>
              <a:t>ご記載内容で概ね齟齬なし</a:t>
            </a:r>
            <a:endParaRPr lang="ja-JP" altLang="en-US" dirty="0">
              <a:latin typeface="Meiryo UI"/>
              <a:ea typeface="Meiryo UI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8664BFC-8E7E-AF12-209C-AC901A37E228}"/>
              </a:ext>
            </a:extLst>
          </p:cNvPr>
          <p:cNvSpPr txBox="1"/>
          <p:nvPr/>
        </p:nvSpPr>
        <p:spPr>
          <a:xfrm>
            <a:off x="8005011" y="75565"/>
            <a:ext cx="418698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altLang="ja-JP" sz="1400" dirty="0">
                <a:ea typeface="Meiryo UI"/>
                <a:cs typeface="Arial"/>
              </a:rPr>
              <a:t>※『</a:t>
            </a:r>
            <a:r>
              <a:rPr lang="ja-JP" altLang="en-US" sz="1400" dirty="0">
                <a:ea typeface="Meiryo UI"/>
                <a:cs typeface="Arial"/>
              </a:rPr>
              <a:t>与件整理</a:t>
            </a:r>
            <a:r>
              <a:rPr lang="en-US" altLang="ja-JP" sz="1400" dirty="0">
                <a:ea typeface="Meiryo UI"/>
                <a:cs typeface="Arial"/>
              </a:rPr>
              <a:t>_20250327』</a:t>
            </a:r>
            <a:r>
              <a:rPr lang="ja-JP" altLang="en-US" sz="1400" dirty="0">
                <a:ea typeface="Meiryo UI"/>
                <a:cs typeface="Arial"/>
              </a:rPr>
              <a:t>受領資料から一部抜粋</a:t>
            </a:r>
            <a:endParaRPr lang="ja-JP" altLang="en-US" sz="1400" dirty="0"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201542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387A8-2A48-93DD-AD5C-250BD41CD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4">
            <a:extLst>
              <a:ext uri="{FF2B5EF4-FFF2-40B4-BE49-F238E27FC236}">
                <a16:creationId xmlns:a16="http://schemas.microsoft.com/office/drawing/2014/main" id="{57F788FC-9433-BBD1-0F83-0626F44CDAE6}"/>
              </a:ext>
            </a:extLst>
          </p:cNvPr>
          <p:cNvSpPr txBox="1">
            <a:spLocks/>
          </p:cNvSpPr>
          <p:nvPr/>
        </p:nvSpPr>
        <p:spPr>
          <a:xfrm>
            <a:off x="4897540" y="6519334"/>
            <a:ext cx="1337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457200" rtl="0" eaLnBrk="1" latinLnBrk="0" hangingPunct="1">
              <a:defRPr kumimoji="1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E18D-A281-EF4E-83EF-D7811667EA6C}" type="slidenum"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F2C75D1E-2596-C1A2-0F47-AE5DC0DF8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②</a:t>
            </a:r>
            <a:r>
              <a:rPr kumimoji="1" lang="en-US" altLang="ja-JP" dirty="0"/>
              <a:t>AI</a:t>
            </a:r>
            <a:r>
              <a:rPr lang="ja-JP" altLang="en-US" dirty="0"/>
              <a:t>エージェントに代替予定の業務</a:t>
            </a:r>
            <a:endParaRPr kumimoji="1" lang="ja-JP" altLang="en-US" dirty="0"/>
          </a:p>
        </p:txBody>
      </p:sp>
      <p:sp>
        <p:nvSpPr>
          <p:cNvPr id="3" name="フッター プレースホルダー 3">
            <a:extLst>
              <a:ext uri="{FF2B5EF4-FFF2-40B4-BE49-F238E27FC236}">
                <a16:creationId xmlns:a16="http://schemas.microsoft.com/office/drawing/2014/main" id="{622E37C0-ECE2-9234-D08C-BCDA7256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Copyright (C) 2024 dbE.inc All Rights Reserved.</a:t>
            </a:r>
            <a:endParaRPr kumimoji="1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098" name="正方形/長方形 1097">
            <a:extLst>
              <a:ext uri="{FF2B5EF4-FFF2-40B4-BE49-F238E27FC236}">
                <a16:creationId xmlns:a16="http://schemas.microsoft.com/office/drawing/2014/main" id="{F1C826EB-F7A8-41D9-38F2-80A6E464CB76}"/>
              </a:ext>
            </a:extLst>
          </p:cNvPr>
          <p:cNvSpPr/>
          <p:nvPr/>
        </p:nvSpPr>
        <p:spPr>
          <a:xfrm>
            <a:off x="3661538" y="3949145"/>
            <a:ext cx="1657836" cy="87512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システムチェック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8771D1B-383E-F74B-5C07-821F9AA68F85}"/>
              </a:ext>
            </a:extLst>
          </p:cNvPr>
          <p:cNvSpPr/>
          <p:nvPr/>
        </p:nvSpPr>
        <p:spPr>
          <a:xfrm>
            <a:off x="6319283" y="1048142"/>
            <a:ext cx="3473098" cy="94262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変更要望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C07C7A9-4E3C-3800-A1C8-58694A813168}"/>
              </a:ext>
            </a:extLst>
          </p:cNvPr>
          <p:cNvSpPr/>
          <p:nvPr/>
        </p:nvSpPr>
        <p:spPr>
          <a:xfrm>
            <a:off x="6319283" y="4190613"/>
            <a:ext cx="3473094" cy="220172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質問事項の場合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6851A34-B157-A605-0301-10DB3B7A27A0}"/>
              </a:ext>
            </a:extLst>
          </p:cNvPr>
          <p:cNvGrpSpPr/>
          <p:nvPr/>
        </p:nvGrpSpPr>
        <p:grpSpPr>
          <a:xfrm>
            <a:off x="86683" y="2019243"/>
            <a:ext cx="1669455" cy="1524495"/>
            <a:chOff x="1336794" y="2331776"/>
            <a:chExt cx="1669811" cy="1584222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101C299-5372-94C1-EE36-315384D204E5}"/>
                </a:ext>
              </a:extLst>
            </p:cNvPr>
            <p:cNvSpPr txBox="1"/>
            <p:nvPr/>
          </p:nvSpPr>
          <p:spPr>
            <a:xfrm>
              <a:off x="1336794" y="3654388"/>
              <a:ext cx="16698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お客様</a:t>
              </a:r>
              <a:endParaRPr kumimoji="1" lang="en-US" altLang="ja-JP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99DF9FD1-73DC-4EE2-9972-A6F5C84E7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45719" y="2331776"/>
              <a:ext cx="1291359" cy="1220922"/>
            </a:xfrm>
            <a:prstGeom prst="rect">
              <a:avLst/>
            </a:prstGeom>
          </p:spPr>
        </p:pic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DAE3A0-8463-0105-A480-A57F07D27D5A}"/>
              </a:ext>
            </a:extLst>
          </p:cNvPr>
          <p:cNvSpPr txBox="1"/>
          <p:nvPr/>
        </p:nvSpPr>
        <p:spPr>
          <a:xfrm>
            <a:off x="1713072" y="2359621"/>
            <a:ext cx="2067014" cy="444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問い合わせ</a:t>
            </a:r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質問・変更要望・バグ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5928487-7F41-24DA-C9F2-4C610FC2FE2C}"/>
              </a:ext>
            </a:extLst>
          </p:cNvPr>
          <p:cNvCxnSpPr>
            <a:cxnSpLocks/>
          </p:cNvCxnSpPr>
          <p:nvPr/>
        </p:nvCxnSpPr>
        <p:spPr>
          <a:xfrm>
            <a:off x="1698510" y="2834813"/>
            <a:ext cx="2081576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D1AD58D-1513-7CBB-C711-756C424ADF2D}"/>
              </a:ext>
            </a:extLst>
          </p:cNvPr>
          <p:cNvCxnSpPr>
            <a:cxnSpLocks/>
          </p:cNvCxnSpPr>
          <p:nvPr/>
        </p:nvCxnSpPr>
        <p:spPr>
          <a:xfrm>
            <a:off x="5220982" y="3182498"/>
            <a:ext cx="1692954" cy="1123113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4A2513C-EFB3-E274-1CAC-DCAF4BD1E405}"/>
              </a:ext>
            </a:extLst>
          </p:cNvPr>
          <p:cNvSpPr txBox="1"/>
          <p:nvPr/>
        </p:nvSpPr>
        <p:spPr>
          <a:xfrm>
            <a:off x="5182799" y="3095490"/>
            <a:ext cx="916103" cy="266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参照</a:t>
            </a:r>
          </a:p>
        </p:txBody>
      </p:sp>
      <p:sp>
        <p:nvSpPr>
          <p:cNvPr id="33" name="四角形: メモ 32">
            <a:extLst>
              <a:ext uri="{FF2B5EF4-FFF2-40B4-BE49-F238E27FC236}">
                <a16:creationId xmlns:a16="http://schemas.microsoft.com/office/drawing/2014/main" id="{DE8D5512-B1B7-2E29-9114-E94E82AAAD3E}"/>
              </a:ext>
            </a:extLst>
          </p:cNvPr>
          <p:cNvSpPr/>
          <p:nvPr/>
        </p:nvSpPr>
        <p:spPr>
          <a:xfrm>
            <a:off x="4102924" y="1532015"/>
            <a:ext cx="865026" cy="404565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トーク</a:t>
            </a:r>
            <a:endParaRPr kumimoji="1" lang="en-US" altLang="ja-JP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スクリプト</a:t>
            </a:r>
          </a:p>
        </p:txBody>
      </p:sp>
      <p:sp>
        <p:nvSpPr>
          <p:cNvPr id="34" name="四角形: メモ 33">
            <a:extLst>
              <a:ext uri="{FF2B5EF4-FFF2-40B4-BE49-F238E27FC236}">
                <a16:creationId xmlns:a16="http://schemas.microsoft.com/office/drawing/2014/main" id="{0916DC1C-9852-034D-010A-CBB2230B36DD}"/>
              </a:ext>
            </a:extLst>
          </p:cNvPr>
          <p:cNvSpPr/>
          <p:nvPr/>
        </p:nvSpPr>
        <p:spPr>
          <a:xfrm>
            <a:off x="4106427" y="1098636"/>
            <a:ext cx="865026" cy="404564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業務範囲</a:t>
            </a:r>
            <a:endParaRPr kumimoji="1" lang="en-US" altLang="ja-JP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D4C7C89A-3F5C-23B0-5044-5EAF1EEF915F}"/>
              </a:ext>
            </a:extLst>
          </p:cNvPr>
          <p:cNvGrpSpPr/>
          <p:nvPr/>
        </p:nvGrpSpPr>
        <p:grpSpPr>
          <a:xfrm>
            <a:off x="6738104" y="5365415"/>
            <a:ext cx="1669455" cy="1044025"/>
            <a:chOff x="7712709" y="2097089"/>
            <a:chExt cx="1669811" cy="1084928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1E825B6A-03CA-9B82-253E-D3A66439A433}"/>
                </a:ext>
              </a:extLst>
            </p:cNvPr>
            <p:cNvGrpSpPr/>
            <p:nvPr/>
          </p:nvGrpSpPr>
          <p:grpSpPr>
            <a:xfrm>
              <a:off x="8130123" y="2097089"/>
              <a:ext cx="916298" cy="792162"/>
              <a:chOff x="4235247" y="1683242"/>
              <a:chExt cx="954928" cy="806175"/>
            </a:xfrm>
          </p:grpSpPr>
          <p:pic>
            <p:nvPicPr>
              <p:cNvPr id="38" name="図 37" descr="グラフィカル ユーザー インターフェイス, アプリケーション&#10;&#10;自動的に生成された説明">
                <a:extLst>
                  <a:ext uri="{FF2B5EF4-FFF2-40B4-BE49-F238E27FC236}">
                    <a16:creationId xmlns:a16="http://schemas.microsoft.com/office/drawing/2014/main" id="{F174E458-FFD7-4998-1119-663B456D8B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64266" b="59697"/>
              <a:stretch/>
            </p:blipFill>
            <p:spPr>
              <a:xfrm>
                <a:off x="4670340" y="1683242"/>
                <a:ext cx="519835" cy="600564"/>
              </a:xfrm>
              <a:prstGeom prst="rect">
                <a:avLst/>
              </a:prstGeom>
            </p:spPr>
          </p:pic>
          <p:pic>
            <p:nvPicPr>
              <p:cNvPr id="39" name="図 38" descr="時計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D481F34-A609-4463-D4B8-6F73DD7117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9736" b="63537"/>
              <a:stretch/>
            </p:blipFill>
            <p:spPr>
              <a:xfrm>
                <a:off x="4235247" y="1859532"/>
                <a:ext cx="768465" cy="629885"/>
              </a:xfrm>
              <a:prstGeom prst="rect">
                <a:avLst/>
              </a:prstGeom>
            </p:spPr>
          </p:pic>
        </p:grp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2D09CD28-E66C-4A76-9B45-663D2CE529F4}"/>
                </a:ext>
              </a:extLst>
            </p:cNvPr>
            <p:cNvSpPr txBox="1"/>
            <p:nvPr/>
          </p:nvSpPr>
          <p:spPr>
            <a:xfrm>
              <a:off x="7712709" y="2920407"/>
              <a:ext cx="16698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knowledge</a:t>
              </a:r>
            </a:p>
          </p:txBody>
        </p:sp>
      </p:grp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3E1F1A14-C05E-4962-14F3-51B5B977B0C3}"/>
              </a:ext>
            </a:extLst>
          </p:cNvPr>
          <p:cNvSpPr/>
          <p:nvPr/>
        </p:nvSpPr>
        <p:spPr>
          <a:xfrm>
            <a:off x="8101306" y="5118424"/>
            <a:ext cx="1075344" cy="512206"/>
          </a:xfrm>
          <a:prstGeom prst="wedgeRoundRectCallout">
            <a:avLst>
              <a:gd name="adj1" fmla="val -58994"/>
              <a:gd name="adj2" fmla="val 44417"/>
              <a:gd name="adj3" fmla="val 16667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マニュアル</a:t>
            </a:r>
            <a:endParaRPr kumimoji="1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ドキュメント</a:t>
            </a:r>
            <a:endParaRPr kumimoji="1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過去事例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6DCE149-670A-7908-CDDC-EE39258B2EFB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5174161" y="1519453"/>
            <a:ext cx="1145123" cy="1100415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111294AC-55F6-4337-38E6-D40CA14CF2BF}"/>
              </a:ext>
            </a:extLst>
          </p:cNvPr>
          <p:cNvGrpSpPr/>
          <p:nvPr/>
        </p:nvGrpSpPr>
        <p:grpSpPr>
          <a:xfrm>
            <a:off x="6920251" y="4266127"/>
            <a:ext cx="1251693" cy="849430"/>
            <a:chOff x="8472162" y="3286838"/>
            <a:chExt cx="1251960" cy="882709"/>
          </a:xfrm>
        </p:grpSpPr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C92B4B56-0C34-87EB-5300-FD4FFFEB1BA2}"/>
                </a:ext>
              </a:extLst>
            </p:cNvPr>
            <p:cNvGrpSpPr/>
            <p:nvPr/>
          </p:nvGrpSpPr>
          <p:grpSpPr>
            <a:xfrm>
              <a:off x="8587093" y="3286838"/>
              <a:ext cx="879738" cy="618936"/>
              <a:chOff x="8954072" y="3606390"/>
              <a:chExt cx="879738" cy="618936"/>
            </a:xfrm>
          </p:grpSpPr>
          <p:pic>
            <p:nvPicPr>
              <p:cNvPr id="48" name="図 47" descr="時計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EEC1BF5-F80B-9995-2F66-2EB8B811C4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9736" b="63537"/>
              <a:stretch/>
            </p:blipFill>
            <p:spPr>
              <a:xfrm>
                <a:off x="9096432" y="3606390"/>
                <a:ext cx="737378" cy="618936"/>
              </a:xfrm>
              <a:prstGeom prst="rect">
                <a:avLst/>
              </a:prstGeom>
            </p:spPr>
          </p:pic>
          <p:pic>
            <p:nvPicPr>
              <p:cNvPr id="47" name="図 46" descr="アイコン&#10;&#10;自動的に生成された説明">
                <a:extLst>
                  <a:ext uri="{FF2B5EF4-FFF2-40B4-BE49-F238E27FC236}">
                    <a16:creationId xmlns:a16="http://schemas.microsoft.com/office/drawing/2014/main" id="{40BF4B2A-B7E3-0E38-C8A3-BBC9D60F3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65748" t="66489"/>
              <a:stretch/>
            </p:blipFill>
            <p:spPr>
              <a:xfrm>
                <a:off x="8954072" y="3688909"/>
                <a:ext cx="321964" cy="336622"/>
              </a:xfrm>
              <a:prstGeom prst="rect">
                <a:avLst/>
              </a:prstGeom>
            </p:spPr>
          </p:pic>
        </p:grp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F966E9A9-3627-7FFA-70D2-DD89643A4E0F}"/>
                </a:ext>
              </a:extLst>
            </p:cNvPr>
            <p:cNvSpPr txBox="1"/>
            <p:nvPr/>
          </p:nvSpPr>
          <p:spPr>
            <a:xfrm>
              <a:off x="8472162" y="3907937"/>
              <a:ext cx="12519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お客様固有情報</a:t>
              </a:r>
              <a:endParaRPr kumimoji="1" lang="en-US" altLang="ja-JP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D2C9D0A2-4A6F-C6D6-DCD0-C1C30512FC49}"/>
              </a:ext>
            </a:extLst>
          </p:cNvPr>
          <p:cNvCxnSpPr>
            <a:cxnSpLocks/>
          </p:cNvCxnSpPr>
          <p:nvPr/>
        </p:nvCxnSpPr>
        <p:spPr>
          <a:xfrm>
            <a:off x="5196110" y="2910586"/>
            <a:ext cx="1091979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四角形: メモ 61">
            <a:extLst>
              <a:ext uri="{FF2B5EF4-FFF2-40B4-BE49-F238E27FC236}">
                <a16:creationId xmlns:a16="http://schemas.microsoft.com/office/drawing/2014/main" id="{ABC2B527-0B11-8D69-FED0-C3795AFBA05D}"/>
              </a:ext>
            </a:extLst>
          </p:cNvPr>
          <p:cNvSpPr/>
          <p:nvPr/>
        </p:nvSpPr>
        <p:spPr>
          <a:xfrm>
            <a:off x="6623776" y="1166003"/>
            <a:ext cx="1119361" cy="513695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テンプレート</a:t>
            </a:r>
            <a:endParaRPr kumimoji="1" lang="en-US" altLang="ja-JP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665129C7-BB83-934A-AB0F-AC2834572E97}"/>
              </a:ext>
            </a:extLst>
          </p:cNvPr>
          <p:cNvCxnSpPr>
            <a:cxnSpLocks/>
          </p:cNvCxnSpPr>
          <p:nvPr/>
        </p:nvCxnSpPr>
        <p:spPr>
          <a:xfrm flipV="1">
            <a:off x="7855385" y="1409510"/>
            <a:ext cx="515633" cy="218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四角形: メモ 1024">
            <a:extLst>
              <a:ext uri="{FF2B5EF4-FFF2-40B4-BE49-F238E27FC236}">
                <a16:creationId xmlns:a16="http://schemas.microsoft.com/office/drawing/2014/main" id="{5EA409E5-FC08-7A86-0341-61ED9C6BBBCE}"/>
              </a:ext>
            </a:extLst>
          </p:cNvPr>
          <p:cNvSpPr/>
          <p:nvPr/>
        </p:nvSpPr>
        <p:spPr>
          <a:xfrm>
            <a:off x="8373866" y="1167099"/>
            <a:ext cx="1119361" cy="512713"/>
          </a:xfrm>
          <a:prstGeom prst="foldedCorne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変更要望書</a:t>
            </a:r>
            <a:endParaRPr kumimoji="1" lang="en-US" altLang="ja-JP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1031" name="直線矢印コネクタ 1030">
            <a:extLst>
              <a:ext uri="{FF2B5EF4-FFF2-40B4-BE49-F238E27FC236}">
                <a16:creationId xmlns:a16="http://schemas.microsoft.com/office/drawing/2014/main" id="{BF99BDD3-4537-CE4F-36F3-0B9B7294C7A2}"/>
              </a:ext>
            </a:extLst>
          </p:cNvPr>
          <p:cNvCxnSpPr>
            <a:cxnSpLocks/>
          </p:cNvCxnSpPr>
          <p:nvPr/>
        </p:nvCxnSpPr>
        <p:spPr>
          <a:xfrm flipH="1">
            <a:off x="1644568" y="3096430"/>
            <a:ext cx="2071365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2" name="四角形: メモ 1031">
            <a:extLst>
              <a:ext uri="{FF2B5EF4-FFF2-40B4-BE49-F238E27FC236}">
                <a16:creationId xmlns:a16="http://schemas.microsoft.com/office/drawing/2014/main" id="{D6C6C365-F395-CBCB-DAEC-EAB377952A70}"/>
              </a:ext>
            </a:extLst>
          </p:cNvPr>
          <p:cNvSpPr/>
          <p:nvPr/>
        </p:nvSpPr>
        <p:spPr>
          <a:xfrm>
            <a:off x="2322409" y="4033155"/>
            <a:ext cx="865026" cy="487315"/>
          </a:xfrm>
          <a:prstGeom prst="foldedCorne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トラン</a:t>
            </a:r>
            <a:endParaRPr kumimoji="1" lang="en-US" altLang="ja-JP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スクリプト</a:t>
            </a:r>
          </a:p>
        </p:txBody>
      </p:sp>
      <p:cxnSp>
        <p:nvCxnSpPr>
          <p:cNvPr id="1040" name="直線矢印コネクタ 1039">
            <a:extLst>
              <a:ext uri="{FF2B5EF4-FFF2-40B4-BE49-F238E27FC236}">
                <a16:creationId xmlns:a16="http://schemas.microsoft.com/office/drawing/2014/main" id="{EB15D6DB-F5A7-94C6-C2E7-FC1393F37030}"/>
              </a:ext>
            </a:extLst>
          </p:cNvPr>
          <p:cNvCxnSpPr>
            <a:cxnSpLocks/>
          </p:cNvCxnSpPr>
          <p:nvPr/>
        </p:nvCxnSpPr>
        <p:spPr>
          <a:xfrm flipH="1">
            <a:off x="2749149" y="4570243"/>
            <a:ext cx="4335" cy="929159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8A5AF20-0872-2BE5-E2BA-08D1EDB6E0B8}"/>
              </a:ext>
            </a:extLst>
          </p:cNvPr>
          <p:cNvGrpSpPr/>
          <p:nvPr/>
        </p:nvGrpSpPr>
        <p:grpSpPr>
          <a:xfrm>
            <a:off x="1959410" y="5630630"/>
            <a:ext cx="1520661" cy="819964"/>
            <a:chOff x="1853328" y="5477577"/>
            <a:chExt cx="1520985" cy="852089"/>
          </a:xfrm>
        </p:grpSpPr>
        <p:pic>
          <p:nvPicPr>
            <p:cNvPr id="1042" name="図 1041" descr="アイコン&#10;&#10;自動的に生成された説明">
              <a:extLst>
                <a:ext uri="{FF2B5EF4-FFF2-40B4-BE49-F238E27FC236}">
                  <a16:creationId xmlns:a16="http://schemas.microsoft.com/office/drawing/2014/main" id="{F1A6D73B-0F4D-2BE7-B22D-E405F9D85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68032" t="60415"/>
            <a:stretch/>
          </p:blipFill>
          <p:spPr>
            <a:xfrm>
              <a:off x="2404174" y="5477577"/>
              <a:ext cx="446980" cy="533251"/>
            </a:xfrm>
            <a:prstGeom prst="rect">
              <a:avLst/>
            </a:prstGeom>
          </p:spPr>
        </p:pic>
        <p:sp>
          <p:nvSpPr>
            <p:cNvPr id="1043" name="テキスト ボックス 1042">
              <a:extLst>
                <a:ext uri="{FF2B5EF4-FFF2-40B4-BE49-F238E27FC236}">
                  <a16:creationId xmlns:a16="http://schemas.microsoft.com/office/drawing/2014/main" id="{9A923BA5-A6A8-6F6A-6DA4-3E3CC02E4035}"/>
                </a:ext>
              </a:extLst>
            </p:cNvPr>
            <p:cNvSpPr txBox="1"/>
            <p:nvPr/>
          </p:nvSpPr>
          <p:spPr>
            <a:xfrm>
              <a:off x="1853328" y="6068056"/>
              <a:ext cx="15209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トランスクリプト</a:t>
              </a:r>
              <a:r>
                <a:rPr kumimoji="1" lang="en-US" altLang="ja-JP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DB</a:t>
              </a:r>
            </a:p>
          </p:txBody>
        </p:sp>
      </p:grpSp>
      <p:cxnSp>
        <p:nvCxnSpPr>
          <p:cNvPr id="1044" name="直線矢印コネクタ 1043">
            <a:extLst>
              <a:ext uri="{FF2B5EF4-FFF2-40B4-BE49-F238E27FC236}">
                <a16:creationId xmlns:a16="http://schemas.microsoft.com/office/drawing/2014/main" id="{C4C08538-357B-9081-8973-56CB57EF4F3B}"/>
              </a:ext>
            </a:extLst>
          </p:cNvPr>
          <p:cNvCxnSpPr>
            <a:cxnSpLocks/>
          </p:cNvCxnSpPr>
          <p:nvPr/>
        </p:nvCxnSpPr>
        <p:spPr>
          <a:xfrm>
            <a:off x="3080056" y="5887203"/>
            <a:ext cx="4023684" cy="0"/>
          </a:xfrm>
          <a:prstGeom prst="straightConnector1">
            <a:avLst/>
          </a:prstGeom>
          <a:ln w="38100"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075E58E-32C4-C2D8-21FA-FD05C8B16DD8}"/>
              </a:ext>
            </a:extLst>
          </p:cNvPr>
          <p:cNvGrpSpPr/>
          <p:nvPr/>
        </p:nvGrpSpPr>
        <p:grpSpPr>
          <a:xfrm>
            <a:off x="3615084" y="2040987"/>
            <a:ext cx="1669455" cy="1588557"/>
            <a:chOff x="5193179" y="2329179"/>
            <a:chExt cx="1669811" cy="1650794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A1E5CD0-7DDC-5E47-1BB7-99621C4E00DC}"/>
                </a:ext>
              </a:extLst>
            </p:cNvPr>
            <p:cNvSpPr txBox="1"/>
            <p:nvPr/>
          </p:nvSpPr>
          <p:spPr>
            <a:xfrm>
              <a:off x="5193179" y="3639348"/>
              <a:ext cx="1669811" cy="340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運用保守担当</a:t>
              </a:r>
              <a:endParaRPr kumimoji="1" lang="en-US" altLang="ja-JP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pic>
          <p:nvPicPr>
            <p:cNvPr id="14" name="図 13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D9D017F9-FA8D-AFFE-7557-9A2BF01DA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18348" y="2329179"/>
              <a:ext cx="1251960" cy="1220923"/>
            </a:xfrm>
            <a:prstGeom prst="rect">
              <a:avLst/>
            </a:prstGeom>
          </p:spPr>
        </p:pic>
      </p:grpSp>
      <p:sp>
        <p:nvSpPr>
          <p:cNvPr id="1064" name="正方形/長方形 1063">
            <a:extLst>
              <a:ext uri="{FF2B5EF4-FFF2-40B4-BE49-F238E27FC236}">
                <a16:creationId xmlns:a16="http://schemas.microsoft.com/office/drawing/2014/main" id="{000A10A4-B2A9-7D87-C640-1B7941F2C127}"/>
              </a:ext>
            </a:extLst>
          </p:cNvPr>
          <p:cNvSpPr/>
          <p:nvPr/>
        </p:nvSpPr>
        <p:spPr>
          <a:xfrm>
            <a:off x="6319284" y="2313722"/>
            <a:ext cx="3473097" cy="153566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バグ</a:t>
            </a:r>
          </a:p>
        </p:txBody>
      </p:sp>
      <p:cxnSp>
        <p:nvCxnSpPr>
          <p:cNvPr id="1065" name="直線矢印コネクタ 1064">
            <a:extLst>
              <a:ext uri="{FF2B5EF4-FFF2-40B4-BE49-F238E27FC236}">
                <a16:creationId xmlns:a16="http://schemas.microsoft.com/office/drawing/2014/main" id="{D1FD51A4-45D1-7CB0-AD17-2C8A136E88B8}"/>
              </a:ext>
            </a:extLst>
          </p:cNvPr>
          <p:cNvCxnSpPr>
            <a:cxnSpLocks/>
          </p:cNvCxnSpPr>
          <p:nvPr/>
        </p:nvCxnSpPr>
        <p:spPr>
          <a:xfrm>
            <a:off x="5220982" y="3215381"/>
            <a:ext cx="1736123" cy="2019439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7" name="四角形: メモ 1066">
            <a:extLst>
              <a:ext uri="{FF2B5EF4-FFF2-40B4-BE49-F238E27FC236}">
                <a16:creationId xmlns:a16="http://schemas.microsoft.com/office/drawing/2014/main" id="{41BC7820-8B66-9E5A-F938-CA6C7AB21853}"/>
              </a:ext>
            </a:extLst>
          </p:cNvPr>
          <p:cNvSpPr/>
          <p:nvPr/>
        </p:nvSpPr>
        <p:spPr>
          <a:xfrm>
            <a:off x="6714264" y="2450101"/>
            <a:ext cx="1114096" cy="512713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テンプレート</a:t>
            </a:r>
            <a:endParaRPr kumimoji="1" lang="en-US" altLang="ja-JP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grpSp>
        <p:nvGrpSpPr>
          <p:cNvPr id="1072" name="グループ化 1071">
            <a:extLst>
              <a:ext uri="{FF2B5EF4-FFF2-40B4-BE49-F238E27FC236}">
                <a16:creationId xmlns:a16="http://schemas.microsoft.com/office/drawing/2014/main" id="{46A1F99F-BFCD-88AB-F195-BC7A67DE191C}"/>
              </a:ext>
            </a:extLst>
          </p:cNvPr>
          <p:cNvGrpSpPr/>
          <p:nvPr/>
        </p:nvGrpSpPr>
        <p:grpSpPr>
          <a:xfrm>
            <a:off x="6288089" y="3058283"/>
            <a:ext cx="1251693" cy="819666"/>
            <a:chOff x="7735658" y="5529489"/>
            <a:chExt cx="1489915" cy="938053"/>
          </a:xfrm>
        </p:grpSpPr>
        <p:pic>
          <p:nvPicPr>
            <p:cNvPr id="1069" name="図 1068" descr="グラフィカル ユーザー インターフェイス&#10;&#10;自動的に生成された説明">
              <a:extLst>
                <a:ext uri="{FF2B5EF4-FFF2-40B4-BE49-F238E27FC236}">
                  <a16:creationId xmlns:a16="http://schemas.microsoft.com/office/drawing/2014/main" id="{54B07B31-BEC7-8CF8-B706-8BA77602E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54246" t="-4469" b="58468"/>
            <a:stretch/>
          </p:blipFill>
          <p:spPr>
            <a:xfrm>
              <a:off x="7983933" y="5529489"/>
              <a:ext cx="820718" cy="685711"/>
            </a:xfrm>
            <a:prstGeom prst="rect">
              <a:avLst/>
            </a:prstGeom>
          </p:spPr>
        </p:pic>
        <p:sp>
          <p:nvSpPr>
            <p:cNvPr id="1071" name="テキスト ボックス 1070">
              <a:extLst>
                <a:ext uri="{FF2B5EF4-FFF2-40B4-BE49-F238E27FC236}">
                  <a16:creationId xmlns:a16="http://schemas.microsoft.com/office/drawing/2014/main" id="{4CD3209A-FB7A-F20C-27FE-220237507675}"/>
                </a:ext>
              </a:extLst>
            </p:cNvPr>
            <p:cNvSpPr txBox="1"/>
            <p:nvPr/>
          </p:nvSpPr>
          <p:spPr>
            <a:xfrm>
              <a:off x="7735658" y="6179434"/>
              <a:ext cx="1489915" cy="288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画面キャプチャ</a:t>
              </a:r>
              <a:endParaRPr kumimoji="1" lang="en-US" altLang="ja-JP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</p:grpSp>
      <p:sp>
        <p:nvSpPr>
          <p:cNvPr id="1073" name="四角形: メモ 1072">
            <a:extLst>
              <a:ext uri="{FF2B5EF4-FFF2-40B4-BE49-F238E27FC236}">
                <a16:creationId xmlns:a16="http://schemas.microsoft.com/office/drawing/2014/main" id="{35221D13-8FF2-11B3-EFC0-3DB4DBF5A86F}"/>
              </a:ext>
            </a:extLst>
          </p:cNvPr>
          <p:cNvSpPr/>
          <p:nvPr/>
        </p:nvSpPr>
        <p:spPr>
          <a:xfrm>
            <a:off x="7371368" y="3162758"/>
            <a:ext cx="706914" cy="399825"/>
          </a:xfrm>
          <a:prstGeom prst="foldedCorne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ログ</a:t>
            </a:r>
            <a:endParaRPr kumimoji="1" lang="en-US" altLang="ja-JP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1074" name="直線矢印コネクタ 1073">
            <a:extLst>
              <a:ext uri="{FF2B5EF4-FFF2-40B4-BE49-F238E27FC236}">
                <a16:creationId xmlns:a16="http://schemas.microsoft.com/office/drawing/2014/main" id="{ED33692A-B2D9-5BE0-C5F3-32AAA55977FE}"/>
              </a:ext>
            </a:extLst>
          </p:cNvPr>
          <p:cNvCxnSpPr>
            <a:cxnSpLocks/>
          </p:cNvCxnSpPr>
          <p:nvPr/>
        </p:nvCxnSpPr>
        <p:spPr>
          <a:xfrm>
            <a:off x="7981732" y="3035004"/>
            <a:ext cx="510765" cy="0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6" name="グループ化 1115">
            <a:extLst>
              <a:ext uri="{FF2B5EF4-FFF2-40B4-BE49-F238E27FC236}">
                <a16:creationId xmlns:a16="http://schemas.microsoft.com/office/drawing/2014/main" id="{CDDA27B3-07DA-8026-05D4-A2612D81A982}"/>
              </a:ext>
            </a:extLst>
          </p:cNvPr>
          <p:cNvGrpSpPr/>
          <p:nvPr/>
        </p:nvGrpSpPr>
        <p:grpSpPr>
          <a:xfrm>
            <a:off x="10318048" y="1612432"/>
            <a:ext cx="1669455" cy="1227136"/>
            <a:chOff x="10012301" y="3407336"/>
            <a:chExt cx="1669811" cy="1275213"/>
          </a:xfrm>
        </p:grpSpPr>
        <p:sp>
          <p:nvSpPr>
            <p:cNvPr id="1078" name="テキスト ボックス 1077">
              <a:extLst>
                <a:ext uri="{FF2B5EF4-FFF2-40B4-BE49-F238E27FC236}">
                  <a16:creationId xmlns:a16="http://schemas.microsoft.com/office/drawing/2014/main" id="{EAFE2EC7-FE06-D48D-B0D9-1A2CB5810E02}"/>
                </a:ext>
              </a:extLst>
            </p:cNvPr>
            <p:cNvSpPr txBox="1"/>
            <p:nvPr/>
          </p:nvSpPr>
          <p:spPr>
            <a:xfrm>
              <a:off x="10012301" y="4410690"/>
              <a:ext cx="1669811" cy="271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メイリオ"/>
                  <a:ea typeface="メイリオ"/>
                  <a:cs typeface="+mn-cs"/>
                </a:rPr>
                <a:t>開発者</a:t>
              </a:r>
              <a:endParaRPr kumimoji="1" lang="en-US" altLang="ja-JP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メイリオ"/>
                <a:ea typeface="メイリオ"/>
                <a:cs typeface="+mn-cs"/>
              </a:endParaRPr>
            </a:p>
          </p:txBody>
        </p:sp>
        <p:pic>
          <p:nvPicPr>
            <p:cNvPr id="1081" name="図 1080" descr="グラフィカル ユーザー インターフェイス&#10;&#10;自動的に生成された説明">
              <a:extLst>
                <a:ext uri="{FF2B5EF4-FFF2-40B4-BE49-F238E27FC236}">
                  <a16:creationId xmlns:a16="http://schemas.microsoft.com/office/drawing/2014/main" id="{C957D332-6AC5-31E4-6CF1-5B005D8D1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21227" y="3407336"/>
              <a:ext cx="1251959" cy="959531"/>
            </a:xfrm>
            <a:prstGeom prst="rect">
              <a:avLst/>
            </a:prstGeom>
          </p:spPr>
        </p:pic>
      </p:grpSp>
      <p:sp>
        <p:nvSpPr>
          <p:cNvPr id="1087" name="四角形: メモ 1086">
            <a:extLst>
              <a:ext uri="{FF2B5EF4-FFF2-40B4-BE49-F238E27FC236}">
                <a16:creationId xmlns:a16="http://schemas.microsoft.com/office/drawing/2014/main" id="{4237BC81-75EA-8658-20F2-5FC23150511F}"/>
              </a:ext>
            </a:extLst>
          </p:cNvPr>
          <p:cNvSpPr/>
          <p:nvPr/>
        </p:nvSpPr>
        <p:spPr>
          <a:xfrm>
            <a:off x="8580236" y="2768061"/>
            <a:ext cx="1119361" cy="512713"/>
          </a:xfrm>
          <a:prstGeom prst="foldedCorne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バグ報告書</a:t>
            </a:r>
            <a:endParaRPr kumimoji="1" lang="en-US" altLang="ja-JP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1088" name="直線矢印コネクタ 1087">
            <a:extLst>
              <a:ext uri="{FF2B5EF4-FFF2-40B4-BE49-F238E27FC236}">
                <a16:creationId xmlns:a16="http://schemas.microsoft.com/office/drawing/2014/main" id="{09D15C94-0B75-EF35-F21A-B4B02E46AAD3}"/>
              </a:ext>
            </a:extLst>
          </p:cNvPr>
          <p:cNvCxnSpPr>
            <a:cxnSpLocks/>
            <a:stCxn id="1025" idx="3"/>
          </p:cNvCxnSpPr>
          <p:nvPr/>
        </p:nvCxnSpPr>
        <p:spPr>
          <a:xfrm>
            <a:off x="9493227" y="1423456"/>
            <a:ext cx="775911" cy="389003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直線矢印コネクタ 1090">
            <a:extLst>
              <a:ext uri="{FF2B5EF4-FFF2-40B4-BE49-F238E27FC236}">
                <a16:creationId xmlns:a16="http://schemas.microsoft.com/office/drawing/2014/main" id="{79DF714E-9F83-ADA3-83DC-82FAD9E7699F}"/>
              </a:ext>
            </a:extLst>
          </p:cNvPr>
          <p:cNvCxnSpPr>
            <a:cxnSpLocks/>
            <a:stCxn id="1087" idx="3"/>
          </p:cNvCxnSpPr>
          <p:nvPr/>
        </p:nvCxnSpPr>
        <p:spPr>
          <a:xfrm flipV="1">
            <a:off x="9699597" y="2619570"/>
            <a:ext cx="618451" cy="40484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96" name="図 1095" descr="テキスト&#10;&#10;自動的に生成された説明">
            <a:extLst>
              <a:ext uri="{FF2B5EF4-FFF2-40B4-BE49-F238E27FC236}">
                <a16:creationId xmlns:a16="http://schemas.microsoft.com/office/drawing/2014/main" id="{CEA24344-8B15-C56F-3B58-B5D497B828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54684" y="4078097"/>
            <a:ext cx="488915" cy="468155"/>
          </a:xfrm>
          <a:prstGeom prst="rect">
            <a:avLst/>
          </a:prstGeom>
        </p:spPr>
      </p:pic>
      <p:pic>
        <p:nvPicPr>
          <p:cNvPr id="1097" name="図 1096" descr="アイコン&#10;&#10;自動的に生成された説明">
            <a:extLst>
              <a:ext uri="{FF2B5EF4-FFF2-40B4-BE49-F238E27FC236}">
                <a16:creationId xmlns:a16="http://schemas.microsoft.com/office/drawing/2014/main" id="{911B5739-2AB7-323E-2833-6ADC7FA62F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58190" y="4078097"/>
            <a:ext cx="739796" cy="499092"/>
          </a:xfrm>
          <a:prstGeom prst="rect">
            <a:avLst/>
          </a:prstGeom>
        </p:spPr>
      </p:pic>
      <p:cxnSp>
        <p:nvCxnSpPr>
          <p:cNvPr id="1099" name="直線矢印コネクタ 1098">
            <a:extLst>
              <a:ext uri="{FF2B5EF4-FFF2-40B4-BE49-F238E27FC236}">
                <a16:creationId xmlns:a16="http://schemas.microsoft.com/office/drawing/2014/main" id="{CF6AAA25-494B-7DD8-12BB-F4AC5701F65C}"/>
              </a:ext>
            </a:extLst>
          </p:cNvPr>
          <p:cNvCxnSpPr>
            <a:cxnSpLocks/>
          </p:cNvCxnSpPr>
          <p:nvPr/>
        </p:nvCxnSpPr>
        <p:spPr>
          <a:xfrm>
            <a:off x="4453323" y="3467126"/>
            <a:ext cx="0" cy="602646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2" name="テキスト ボックス 1101">
            <a:extLst>
              <a:ext uri="{FF2B5EF4-FFF2-40B4-BE49-F238E27FC236}">
                <a16:creationId xmlns:a16="http://schemas.microsoft.com/office/drawing/2014/main" id="{EB72C9F3-BF0C-81BB-7118-678FFBDFACFD}"/>
              </a:ext>
            </a:extLst>
          </p:cNvPr>
          <p:cNvSpPr txBox="1"/>
          <p:nvPr/>
        </p:nvSpPr>
        <p:spPr>
          <a:xfrm>
            <a:off x="4356452" y="3619805"/>
            <a:ext cx="1020120" cy="266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切り分け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3BA967B9-262C-FBDF-B38B-5DADF8A03F9F}"/>
              </a:ext>
            </a:extLst>
          </p:cNvPr>
          <p:cNvCxnSpPr>
            <a:cxnSpLocks/>
          </p:cNvCxnSpPr>
          <p:nvPr/>
        </p:nvCxnSpPr>
        <p:spPr>
          <a:xfrm>
            <a:off x="4449811" y="4861728"/>
            <a:ext cx="0" cy="968183"/>
          </a:xfrm>
          <a:prstGeom prst="straightConnector1">
            <a:avLst/>
          </a:prstGeom>
          <a:ln w="38100"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直線矢印コネクタ 1052">
            <a:extLst>
              <a:ext uri="{FF2B5EF4-FFF2-40B4-BE49-F238E27FC236}">
                <a16:creationId xmlns:a16="http://schemas.microsoft.com/office/drawing/2014/main" id="{600FC330-1238-A4F0-5594-4964E2E4845C}"/>
              </a:ext>
            </a:extLst>
          </p:cNvPr>
          <p:cNvCxnSpPr>
            <a:cxnSpLocks/>
          </p:cNvCxnSpPr>
          <p:nvPr/>
        </p:nvCxnSpPr>
        <p:spPr>
          <a:xfrm flipH="1">
            <a:off x="2748177" y="3162758"/>
            <a:ext cx="972" cy="825959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7" name="四角形: メモ 1056">
            <a:extLst>
              <a:ext uri="{FF2B5EF4-FFF2-40B4-BE49-F238E27FC236}">
                <a16:creationId xmlns:a16="http://schemas.microsoft.com/office/drawing/2014/main" id="{982D2C58-0543-2D57-0B4B-416950BA2E71}"/>
              </a:ext>
            </a:extLst>
          </p:cNvPr>
          <p:cNvSpPr/>
          <p:nvPr/>
        </p:nvSpPr>
        <p:spPr>
          <a:xfrm>
            <a:off x="4715934" y="5649353"/>
            <a:ext cx="865026" cy="487315"/>
          </a:xfrm>
          <a:prstGeom prst="foldedCorne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報告書</a:t>
            </a: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91267AD-6011-1FC7-D6BF-205302F12D3A}"/>
              </a:ext>
            </a:extLst>
          </p:cNvPr>
          <p:cNvSpPr/>
          <p:nvPr/>
        </p:nvSpPr>
        <p:spPr>
          <a:xfrm>
            <a:off x="833017" y="1308054"/>
            <a:ext cx="2823447" cy="641013"/>
          </a:xfrm>
          <a:prstGeom prst="wedgeRectCallout">
            <a:avLst>
              <a:gd name="adj1" fmla="val 11553"/>
              <a:gd name="adj2" fmla="val 72117"/>
            </a:avLst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dk1"/>
                </a:solidFill>
              </a:rPr>
              <a:t>メール </a:t>
            </a:r>
            <a:r>
              <a:rPr kumimoji="1" lang="en-US" altLang="ja-JP" sz="1100" dirty="0">
                <a:solidFill>
                  <a:schemeClr val="dk1"/>
                </a:solidFill>
              </a:rPr>
              <a:t>/ Excel / </a:t>
            </a:r>
            <a:r>
              <a:rPr kumimoji="1" lang="en-US" altLang="ja-JP" sz="1100" dirty="0" err="1">
                <a:solidFill>
                  <a:schemeClr val="dk1"/>
                </a:solidFill>
              </a:rPr>
              <a:t>Sharepoint</a:t>
            </a:r>
            <a:r>
              <a:rPr kumimoji="1" lang="ja-JP" altLang="en-US" sz="1100" dirty="0">
                <a:solidFill>
                  <a:schemeClr val="dk1"/>
                </a:solidFill>
              </a:rPr>
              <a:t>等で報告</a:t>
            </a:r>
            <a:endParaRPr kumimoji="1" lang="en-US" altLang="ja-JP" sz="1100" dirty="0">
              <a:solidFill>
                <a:schemeClr val="dk1"/>
              </a:solidFill>
            </a:endParaRPr>
          </a:p>
          <a:p>
            <a:pPr algn="ctr"/>
            <a:r>
              <a:rPr lang="ja-JP" altLang="en-US" sz="1100" dirty="0"/>
              <a:t>詳細が不明なものは、逆に質問する、</a:t>
            </a:r>
            <a:br>
              <a:rPr lang="en-US" altLang="ja-JP" sz="1100" dirty="0"/>
            </a:br>
            <a:r>
              <a:rPr lang="ja-JP" altLang="en-US" sz="1100" dirty="0"/>
              <a:t>オンライン会議にて確認。</a:t>
            </a:r>
            <a:endParaRPr kumimoji="1" lang="ja-JP" altLang="en-US" sz="1100" dirty="0">
              <a:solidFill>
                <a:schemeClr val="dk1"/>
              </a:solidFill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6FEED2B4-DF62-C456-1453-40884D537D61}"/>
              </a:ext>
            </a:extLst>
          </p:cNvPr>
          <p:cNvSpPr/>
          <p:nvPr/>
        </p:nvSpPr>
        <p:spPr>
          <a:xfrm>
            <a:off x="-391360" y="5008075"/>
            <a:ext cx="2823447" cy="641013"/>
          </a:xfrm>
          <a:prstGeom prst="wedgeRectCallout">
            <a:avLst>
              <a:gd name="adj1" fmla="val 51098"/>
              <a:gd name="adj2" fmla="val 74512"/>
            </a:avLst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dk1"/>
                </a:solidFill>
              </a:rPr>
              <a:t>プロジェクトごとに個別に管理</a:t>
            </a:r>
            <a:br>
              <a:rPr kumimoji="1" lang="en-US" altLang="ja-JP" sz="1100">
                <a:solidFill>
                  <a:schemeClr val="dk1"/>
                </a:solidFill>
              </a:rPr>
            </a:br>
            <a:r>
              <a:rPr lang="en-US" altLang="ja-JP" sz="1100"/>
              <a:t>(</a:t>
            </a:r>
            <a:r>
              <a:rPr lang="ja-JP" altLang="en-US" sz="1100"/>
              <a:t>管理方法も</a:t>
            </a:r>
            <a:r>
              <a:rPr lang="en-US" altLang="ja-JP" sz="1100"/>
              <a:t>Excel / </a:t>
            </a:r>
            <a:r>
              <a:rPr lang="en-US" altLang="ja-JP" sz="1100" err="1"/>
              <a:t>Sharepoint</a:t>
            </a:r>
            <a:r>
              <a:rPr lang="ja-JP" altLang="en-US" sz="1100"/>
              <a:t>等様々</a:t>
            </a:r>
            <a:r>
              <a:rPr lang="en-US" altLang="ja-JP" sz="1100"/>
              <a:t>)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8A57B417-0904-E85E-F48D-982F1BB8CDCF}"/>
              </a:ext>
            </a:extLst>
          </p:cNvPr>
          <p:cNvSpPr/>
          <p:nvPr/>
        </p:nvSpPr>
        <p:spPr>
          <a:xfrm>
            <a:off x="9034120" y="4312174"/>
            <a:ext cx="2823447" cy="758285"/>
          </a:xfrm>
          <a:prstGeom prst="wedgeRectCallout">
            <a:avLst>
              <a:gd name="adj1" fmla="val -52196"/>
              <a:gd name="adj2" fmla="val 66196"/>
            </a:avLst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/>
              <a:t>参照ドキュメント</a:t>
            </a:r>
            <a:endParaRPr lang="en-US" altLang="ja-JP" sz="1100"/>
          </a:p>
          <a:p>
            <a:r>
              <a:rPr lang="ja-JP" altLang="en-US" sz="1100"/>
              <a:t>・ トレーニング資料 </a:t>
            </a:r>
            <a:r>
              <a:rPr lang="en-US" altLang="ja-JP" sz="1100"/>
              <a:t>/ </a:t>
            </a:r>
            <a:r>
              <a:rPr lang="ja-JP" altLang="en-US" sz="1100"/>
              <a:t>要件定義書</a:t>
            </a:r>
            <a:endParaRPr lang="en-US" altLang="ja-JP" sz="1100"/>
          </a:p>
          <a:p>
            <a:r>
              <a:rPr lang="ja-JP" altLang="en-US" sz="1100"/>
              <a:t>・ その他業務変革の内容なども含む資料</a:t>
            </a:r>
            <a:endParaRPr lang="en-US" altLang="ja-JP" sz="1100"/>
          </a:p>
          <a:p>
            <a:r>
              <a:rPr lang="ja-JP" altLang="en-US" sz="1100"/>
              <a:t>・ 各システム自体の情報 </a:t>
            </a:r>
            <a:r>
              <a:rPr lang="en-US" altLang="ja-JP" sz="1100"/>
              <a:t>(</a:t>
            </a:r>
            <a:r>
              <a:rPr lang="ja-JP" altLang="en-US" sz="1100"/>
              <a:t>共通</a:t>
            </a:r>
            <a:r>
              <a:rPr lang="en-US" altLang="ja-JP" sz="1100"/>
              <a:t>)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C5DC54F9-5ED4-3A44-5EEA-4B008772C63D}"/>
              </a:ext>
            </a:extLst>
          </p:cNvPr>
          <p:cNvSpPr/>
          <p:nvPr/>
        </p:nvSpPr>
        <p:spPr>
          <a:xfrm>
            <a:off x="4669752" y="168088"/>
            <a:ext cx="2985637" cy="782155"/>
          </a:xfrm>
          <a:prstGeom prst="wedgeRoundRectCallout">
            <a:avLst>
              <a:gd name="adj1" fmla="val -19635"/>
              <a:gd name="adj2" fmla="val 4091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タスク</a:t>
            </a: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1.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AI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エージェントで代替する業務（対象業務）を明確化する</a:t>
            </a: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3450DB7F-73EF-60B9-C943-7FF080562E69}"/>
              </a:ext>
            </a:extLst>
          </p:cNvPr>
          <p:cNvSpPr/>
          <p:nvPr/>
        </p:nvSpPr>
        <p:spPr>
          <a:xfrm>
            <a:off x="-292209" y="3792131"/>
            <a:ext cx="2553776" cy="922249"/>
          </a:xfrm>
          <a:prstGeom prst="wedgeRoundRectCallout">
            <a:avLst>
              <a:gd name="adj1" fmla="val 64724"/>
              <a:gd name="adj2" fmla="val 13395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タスク</a:t>
            </a:r>
            <a:r>
              <a:rPr lang="en-US" altLang="ja-JP" sz="1400" b="1" dirty="0">
                <a:solidFill>
                  <a:prstClr val="black"/>
                </a:solidFill>
                <a:latin typeface="メイリオ"/>
                <a:ea typeface="メイリオ"/>
              </a:rPr>
              <a:t>2</a:t>
            </a: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対象業務で用いる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関連ツール（外部</a:t>
            </a: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DB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など）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を洗い出す</a:t>
            </a:r>
            <a:r>
              <a:rPr lang="ja-JP" altLang="en-US" sz="1400" b="1" dirty="0">
                <a:solidFill>
                  <a:prstClr val="black"/>
                </a:solidFill>
                <a:latin typeface="メイリオ"/>
                <a:ea typeface="メイリオ"/>
              </a:rPr>
              <a:t>　</a:t>
            </a:r>
            <a:r>
              <a:rPr lang="en-US" altLang="ja-JP" sz="1400" b="1" dirty="0">
                <a:solidFill>
                  <a:prstClr val="black"/>
                </a:solidFill>
                <a:latin typeface="メイリオ"/>
                <a:ea typeface="メイリオ"/>
              </a:rPr>
              <a:t>※</a:t>
            </a:r>
            <a:r>
              <a:rPr lang="ja-JP" altLang="en-US" sz="1400" b="1" dirty="0">
                <a:solidFill>
                  <a:prstClr val="black"/>
                </a:solidFill>
                <a:latin typeface="メイリオ"/>
                <a:ea typeface="メイリオ"/>
              </a:rPr>
              <a:t>箇条書き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70966675-DCBE-8038-3021-C577F2BCB76F}"/>
              </a:ext>
            </a:extLst>
          </p:cNvPr>
          <p:cNvSpPr/>
          <p:nvPr/>
        </p:nvSpPr>
        <p:spPr>
          <a:xfrm>
            <a:off x="9034120" y="3328740"/>
            <a:ext cx="3051242" cy="833312"/>
          </a:xfrm>
          <a:prstGeom prst="wedgeRoundRectCallout">
            <a:avLst>
              <a:gd name="adj1" fmla="val -75213"/>
              <a:gd name="adj2" fmla="val 6611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タスク</a:t>
            </a: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3.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対象業務で用いる資材を洗い出す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※</a:t>
            </a: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箇条書き（拡張子含む）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BFB1271-7E10-7E88-9465-3706DFC673F9}"/>
              </a:ext>
            </a:extLst>
          </p:cNvPr>
          <p:cNvSpPr/>
          <p:nvPr/>
        </p:nvSpPr>
        <p:spPr>
          <a:xfrm>
            <a:off x="8492497" y="163557"/>
            <a:ext cx="3365071" cy="786686"/>
          </a:xfrm>
          <a:prstGeom prst="wedgeRoundRectCallout">
            <a:avLst>
              <a:gd name="adj1" fmla="val -48272"/>
              <a:gd name="adj2" fmla="val 8481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タスク</a:t>
            </a:r>
            <a:r>
              <a:rPr lang="en-US" altLang="ja-JP" sz="1400" b="1" dirty="0">
                <a:solidFill>
                  <a:prstClr val="black"/>
                </a:solidFill>
                <a:latin typeface="メイリオ"/>
                <a:ea typeface="メイリオ"/>
              </a:rPr>
              <a:t>4</a:t>
            </a:r>
            <a:r>
              <a:rPr kumimoji="1" lang="en-US" altLang="ja-JP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>
                <a:solidFill>
                  <a:prstClr val="black"/>
                </a:solidFill>
                <a:latin typeface="メイリオ"/>
                <a:ea typeface="メイリオ"/>
              </a:rPr>
              <a:t>タスク</a:t>
            </a:r>
            <a:r>
              <a:rPr lang="en-US" altLang="ja-JP" sz="1400" b="1" dirty="0">
                <a:solidFill>
                  <a:prstClr val="black"/>
                </a:solidFill>
                <a:latin typeface="メイリオ"/>
                <a:ea typeface="メイリオ"/>
              </a:rPr>
              <a:t>1~3</a:t>
            </a:r>
            <a:r>
              <a:rPr lang="ja-JP" altLang="en-US" sz="1400" b="1" dirty="0">
                <a:solidFill>
                  <a:prstClr val="black"/>
                </a:solidFill>
                <a:latin typeface="メイリオ"/>
                <a:ea typeface="メイリオ"/>
              </a:rPr>
              <a:t>を行った後、本フォーマットを参照し現行業務フローを作成</a:t>
            </a:r>
            <a:endParaRPr kumimoji="1" lang="en-US" altLang="ja-JP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03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5BD82-40CF-C96E-9514-ACE4DB8A2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1D706-3312-4AFF-D7B8-0A43561F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/>
              <a:t>要求事項整理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A97B04-CC4B-A33F-D9CB-77A7C145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 (C) 2023 dbE.inc All Rights Reserved.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F04A6B-04D1-0EF0-45D1-14741E63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0C07783-60A1-0743-2702-F8356F969A3D}"/>
              </a:ext>
            </a:extLst>
          </p:cNvPr>
          <p:cNvSpPr txBox="1"/>
          <p:nvPr/>
        </p:nvSpPr>
        <p:spPr>
          <a:xfrm>
            <a:off x="345405" y="927300"/>
            <a:ext cx="112703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02569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要求事項整理は、システム設計を作成する上で必要です。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6ED1AF3-EE3B-FFE6-D31F-CA7B7B302145}"/>
              </a:ext>
            </a:extLst>
          </p:cNvPr>
          <p:cNvSpPr/>
          <p:nvPr/>
        </p:nvSpPr>
        <p:spPr>
          <a:xfrm>
            <a:off x="576261" y="1368738"/>
            <a:ext cx="5537635" cy="140067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dk1"/>
                </a:solidFill>
              </a:rPr>
              <a:t>1.</a:t>
            </a:r>
            <a:r>
              <a:rPr kumimoji="1" lang="ja-JP" altLang="en-US" sz="1400" b="1" dirty="0">
                <a:solidFill>
                  <a:schemeClr val="dk1"/>
                </a:solidFill>
              </a:rPr>
              <a:t>システム設計を作成するために最低限必要な要件</a:t>
            </a:r>
          </a:p>
          <a:p>
            <a:endParaRPr kumimoji="1" lang="en-US" altLang="ja-JP" sz="1400" dirty="0">
              <a:solidFill>
                <a:schemeClr val="dk1"/>
              </a:solidFill>
            </a:endParaRPr>
          </a:p>
          <a:p>
            <a:r>
              <a:rPr kumimoji="1" lang="en-US" altLang="ja-JP" sz="1400" dirty="0">
                <a:solidFill>
                  <a:schemeClr val="dk1"/>
                </a:solidFill>
              </a:rPr>
              <a:t>AI</a:t>
            </a:r>
            <a:r>
              <a:rPr kumimoji="1" lang="ja-JP" altLang="en-US" sz="1400" dirty="0">
                <a:solidFill>
                  <a:schemeClr val="dk1"/>
                </a:solidFill>
              </a:rPr>
              <a:t>エージェントツールでの</a:t>
            </a:r>
          </a:p>
          <a:p>
            <a:r>
              <a:rPr kumimoji="1" lang="ja-JP" altLang="en-US" sz="1400" dirty="0">
                <a:solidFill>
                  <a:schemeClr val="dk1"/>
                </a:solidFill>
              </a:rPr>
              <a:t>①インフラ要件（</a:t>
            </a:r>
            <a:r>
              <a:rPr kumimoji="1" lang="en-US" altLang="ja-JP" sz="1400" dirty="0">
                <a:solidFill>
                  <a:schemeClr val="dk1"/>
                </a:solidFill>
              </a:rPr>
              <a:t>Azure</a:t>
            </a:r>
            <a:r>
              <a:rPr kumimoji="1" lang="ja-JP" altLang="en-US" sz="1400" dirty="0">
                <a:solidFill>
                  <a:schemeClr val="dk1"/>
                </a:solidFill>
              </a:rPr>
              <a:t>上に</a:t>
            </a:r>
            <a:r>
              <a:rPr kumimoji="1" lang="en-US" altLang="ja-JP" sz="1400" dirty="0" err="1">
                <a:solidFill>
                  <a:schemeClr val="dk1"/>
                </a:solidFill>
              </a:rPr>
              <a:t>Dify</a:t>
            </a:r>
            <a:r>
              <a:rPr kumimoji="1" lang="ja-JP" altLang="en-US" sz="1400" dirty="0">
                <a:solidFill>
                  <a:schemeClr val="dk1"/>
                </a:solidFill>
              </a:rPr>
              <a:t>で構築）</a:t>
            </a:r>
          </a:p>
          <a:p>
            <a:r>
              <a:rPr lang="ja-JP" altLang="en-US" sz="1400" dirty="0"/>
              <a:t>②</a:t>
            </a:r>
            <a:r>
              <a:rPr kumimoji="1" lang="ja-JP" altLang="en-US" sz="1400" dirty="0">
                <a:solidFill>
                  <a:schemeClr val="dk1"/>
                </a:solidFill>
              </a:rPr>
              <a:t>関連ツールの洗い出し（タスク</a:t>
            </a:r>
            <a:r>
              <a:rPr kumimoji="1" lang="en-US" altLang="ja-JP" sz="1400" dirty="0">
                <a:solidFill>
                  <a:schemeClr val="dk1"/>
                </a:solidFill>
              </a:rPr>
              <a:t>2.</a:t>
            </a:r>
            <a:r>
              <a:rPr kumimoji="1" lang="ja-JP" altLang="en-US" sz="1400" dirty="0">
                <a:solidFill>
                  <a:schemeClr val="dk1"/>
                </a:solidFill>
              </a:rPr>
              <a:t>で作成済）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476F8D-FB04-131A-6C84-C2C9610C4EA6}"/>
              </a:ext>
            </a:extLst>
          </p:cNvPr>
          <p:cNvSpPr/>
          <p:nvPr/>
        </p:nvSpPr>
        <p:spPr>
          <a:xfrm>
            <a:off x="7556774" y="1298593"/>
            <a:ext cx="4058965" cy="15900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b="1" dirty="0">
                <a:solidFill>
                  <a:schemeClr val="dk1"/>
                </a:solidFill>
              </a:rPr>
              <a:t>2.</a:t>
            </a:r>
            <a:r>
              <a:rPr kumimoji="1" lang="ja-JP" altLang="en-US" sz="1400" b="1" dirty="0">
                <a:solidFill>
                  <a:schemeClr val="dk1"/>
                </a:solidFill>
              </a:rPr>
              <a:t>シーケンス図の作成</a:t>
            </a:r>
            <a:endParaRPr kumimoji="1" lang="en-US" altLang="ja-JP" sz="1400" b="1" dirty="0">
              <a:solidFill>
                <a:schemeClr val="dk1"/>
              </a:solidFill>
            </a:endParaRPr>
          </a:p>
          <a:p>
            <a:endParaRPr kumimoji="1" lang="ja-JP" altLang="en-US" sz="1400" dirty="0">
              <a:solidFill>
                <a:schemeClr val="dk1"/>
              </a:solidFill>
            </a:endParaRPr>
          </a:p>
          <a:p>
            <a:r>
              <a:rPr kumimoji="1" lang="ja-JP" altLang="en-US" sz="1400" dirty="0">
                <a:solidFill>
                  <a:schemeClr val="dk1"/>
                </a:solidFill>
              </a:rPr>
              <a:t>・システム設計：抽象的～具体的（全体像）</a:t>
            </a:r>
          </a:p>
          <a:p>
            <a:r>
              <a:rPr kumimoji="1" lang="ja-JP" altLang="en-US" sz="1400" dirty="0">
                <a:solidFill>
                  <a:schemeClr val="dk1"/>
                </a:solidFill>
              </a:rPr>
              <a:t>　⇒構造・設計の全体像を定める</a:t>
            </a:r>
            <a:endParaRPr kumimoji="1" lang="en-US" altLang="ja-JP" sz="1400" dirty="0">
              <a:solidFill>
                <a:schemeClr val="dk1"/>
              </a:solidFill>
            </a:endParaRPr>
          </a:p>
          <a:p>
            <a:endParaRPr kumimoji="1" lang="ja-JP" altLang="en-US" sz="1400" dirty="0">
              <a:solidFill>
                <a:schemeClr val="dk1"/>
              </a:solidFill>
            </a:endParaRPr>
          </a:p>
          <a:p>
            <a:r>
              <a:rPr kumimoji="1" lang="ja-JP" altLang="en-US" sz="1400" dirty="0">
                <a:solidFill>
                  <a:schemeClr val="dk1"/>
                </a:solidFill>
              </a:rPr>
              <a:t>・シーケンス図：具体的（処理の詳細な流れ）</a:t>
            </a:r>
          </a:p>
          <a:p>
            <a:r>
              <a:rPr kumimoji="1" lang="ja-JP" altLang="en-US" sz="1400" dirty="0">
                <a:solidFill>
                  <a:schemeClr val="dk1"/>
                </a:solidFill>
              </a:rPr>
              <a:t>　⇒時系列での動き</a:t>
            </a:r>
            <a:r>
              <a:rPr lang="ja-JP" altLang="en-US" sz="1400" dirty="0"/>
              <a:t>、</a:t>
            </a:r>
            <a:r>
              <a:rPr kumimoji="1" lang="ja-JP" altLang="en-US" sz="1400" dirty="0">
                <a:solidFill>
                  <a:schemeClr val="dk1"/>
                </a:solidFill>
              </a:rPr>
              <a:t>やり取りを明確化</a:t>
            </a:r>
            <a:endParaRPr kumimoji="1" lang="ja-JP" altLang="en-US" sz="1200" dirty="0">
              <a:solidFill>
                <a:schemeClr val="dk1"/>
              </a:solidFill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5051AA8-0F80-AA17-7A5B-3B6B0C2571AE}"/>
              </a:ext>
            </a:extLst>
          </p:cNvPr>
          <p:cNvGrpSpPr/>
          <p:nvPr/>
        </p:nvGrpSpPr>
        <p:grpSpPr>
          <a:xfrm>
            <a:off x="6401251" y="1793760"/>
            <a:ext cx="903115" cy="616130"/>
            <a:chOff x="3924229" y="5220569"/>
            <a:chExt cx="660405" cy="387807"/>
          </a:xfrm>
        </p:grpSpPr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BE782FE6-F471-39E0-B230-00353FA49FF7}"/>
                </a:ext>
              </a:extLst>
            </p:cNvPr>
            <p:cNvSpPr/>
            <p:nvPr/>
          </p:nvSpPr>
          <p:spPr>
            <a:xfrm>
              <a:off x="4219218" y="5220569"/>
              <a:ext cx="365416" cy="38780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BF400E1-F8FA-978B-7E29-87B753B5A787}"/>
                </a:ext>
              </a:extLst>
            </p:cNvPr>
            <p:cNvSpPr/>
            <p:nvPr/>
          </p:nvSpPr>
          <p:spPr>
            <a:xfrm>
              <a:off x="4071782" y="5319455"/>
              <a:ext cx="103700" cy="1920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444C85D-761E-8B97-0BA1-58ED6A206E74}"/>
                </a:ext>
              </a:extLst>
            </p:cNvPr>
            <p:cNvSpPr/>
            <p:nvPr/>
          </p:nvSpPr>
          <p:spPr>
            <a:xfrm>
              <a:off x="3924229" y="5319455"/>
              <a:ext cx="103700" cy="1920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8381D49-5F95-5200-021A-8B28CA0C4566}"/>
              </a:ext>
            </a:extLst>
          </p:cNvPr>
          <p:cNvSpPr/>
          <p:nvPr/>
        </p:nvSpPr>
        <p:spPr>
          <a:xfrm>
            <a:off x="576261" y="2981245"/>
            <a:ext cx="11039478" cy="3424531"/>
          </a:xfrm>
          <a:prstGeom prst="rect">
            <a:avLst/>
          </a:prstGeom>
          <a:solidFill>
            <a:srgbClr val="ECF1F8"/>
          </a:solidFill>
          <a:ln w="28575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sz="1400" b="1" dirty="0"/>
              <a:t>具体的な作業手順（タスクの割り振り）</a:t>
            </a:r>
            <a:endParaRPr kumimoji="1" lang="ja-JP" altLang="en-US" sz="1400" b="1" dirty="0">
              <a:solidFill>
                <a:schemeClr val="dk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41B9FAB-CD4B-1269-1F2B-C40944D49FC3}"/>
              </a:ext>
            </a:extLst>
          </p:cNvPr>
          <p:cNvSpPr txBox="1"/>
          <p:nvPr/>
        </p:nvSpPr>
        <p:spPr>
          <a:xfrm>
            <a:off x="675654" y="4383966"/>
            <a:ext cx="25823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lnSpc>
                <a:spcPts val="1800"/>
              </a:lnSpc>
              <a:defRPr/>
            </a:pPr>
            <a:r>
              <a:rPr lang="ja-JP" altLang="en-US" sz="1400" dirty="0">
                <a:solidFill>
                  <a:srgbClr val="202569"/>
                </a:solidFill>
                <a:latin typeface="メイリオ"/>
                <a:ea typeface="メイリオ"/>
              </a:rPr>
              <a:t>①</a:t>
            </a:r>
            <a:r>
              <a:rPr lang="en-US" altLang="ja-JP" sz="1400" dirty="0">
                <a:solidFill>
                  <a:srgbClr val="202569"/>
                </a:solidFill>
                <a:latin typeface="メイリオ"/>
                <a:ea typeface="メイリオ"/>
              </a:rPr>
              <a:t>AI</a:t>
            </a:r>
            <a:r>
              <a:rPr lang="ja-JP" altLang="en-US" sz="1400" dirty="0">
                <a:solidFill>
                  <a:srgbClr val="202569"/>
                </a:solidFill>
                <a:latin typeface="メイリオ"/>
                <a:ea typeface="メイリオ"/>
              </a:rPr>
              <a:t>エージェントに代替する</a:t>
            </a:r>
            <a:endParaRPr lang="en-US" altLang="ja-JP" sz="1400" dirty="0">
              <a:solidFill>
                <a:srgbClr val="202569"/>
              </a:solidFill>
              <a:latin typeface="メイリオ"/>
              <a:ea typeface="メイリオ"/>
            </a:endParaRPr>
          </a:p>
          <a:p>
            <a:pPr algn="ctr" defTabSz="457200">
              <a:lnSpc>
                <a:spcPts val="1800"/>
              </a:lnSpc>
              <a:defRPr/>
            </a:pPr>
            <a:r>
              <a:rPr lang="ja-JP" altLang="en-US" sz="1400" dirty="0">
                <a:solidFill>
                  <a:srgbClr val="202569"/>
                </a:solidFill>
                <a:latin typeface="メイリオ"/>
                <a:ea typeface="メイリオ"/>
              </a:rPr>
              <a:t>　業務の選定（貴社）</a:t>
            </a:r>
            <a:endParaRPr lang="en-US" altLang="ja-JP" sz="1400" dirty="0">
              <a:solidFill>
                <a:srgbClr val="202569"/>
              </a:solidFill>
              <a:latin typeface="メイリオ"/>
              <a:ea typeface="メイリオ"/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AA45C3F-A949-98D9-913E-CE4E954FADE5}"/>
              </a:ext>
            </a:extLst>
          </p:cNvPr>
          <p:cNvGrpSpPr/>
          <p:nvPr/>
        </p:nvGrpSpPr>
        <p:grpSpPr>
          <a:xfrm>
            <a:off x="3280381" y="5463064"/>
            <a:ext cx="549511" cy="331580"/>
            <a:chOff x="3924229" y="5220569"/>
            <a:chExt cx="660405" cy="387807"/>
          </a:xfrm>
        </p:grpSpPr>
        <p:sp>
          <p:nvSpPr>
            <p:cNvPr id="25" name="矢印: 右 24">
              <a:extLst>
                <a:ext uri="{FF2B5EF4-FFF2-40B4-BE49-F238E27FC236}">
                  <a16:creationId xmlns:a16="http://schemas.microsoft.com/office/drawing/2014/main" id="{CC65372E-4283-AA7A-98F8-0C004DE4899A}"/>
                </a:ext>
              </a:extLst>
            </p:cNvPr>
            <p:cNvSpPr/>
            <p:nvPr/>
          </p:nvSpPr>
          <p:spPr>
            <a:xfrm>
              <a:off x="4219218" y="5220569"/>
              <a:ext cx="365416" cy="38780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E5ACA19-A07A-8A79-8AEC-09D2C2273098}"/>
                </a:ext>
              </a:extLst>
            </p:cNvPr>
            <p:cNvSpPr/>
            <p:nvPr/>
          </p:nvSpPr>
          <p:spPr>
            <a:xfrm>
              <a:off x="4071782" y="5319455"/>
              <a:ext cx="103700" cy="1920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FEEE794C-FCD8-2905-5E0C-1E617FE7644E}"/>
                </a:ext>
              </a:extLst>
            </p:cNvPr>
            <p:cNvSpPr/>
            <p:nvPr/>
          </p:nvSpPr>
          <p:spPr>
            <a:xfrm>
              <a:off x="3924229" y="5319455"/>
              <a:ext cx="103700" cy="1920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</p:grpSp>
      <p:pic>
        <p:nvPicPr>
          <p:cNvPr id="32" name="図 31">
            <a:extLst>
              <a:ext uri="{FF2B5EF4-FFF2-40B4-BE49-F238E27FC236}">
                <a16:creationId xmlns:a16="http://schemas.microsoft.com/office/drawing/2014/main" id="{DA0392EB-9676-6460-721D-F4F1D188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288" y="4922181"/>
            <a:ext cx="2582650" cy="1377725"/>
          </a:xfrm>
          <a:prstGeom prst="rect">
            <a:avLst/>
          </a:prstGeom>
          <a:ln>
            <a:solidFill>
              <a:srgbClr val="002060"/>
            </a:solidFill>
          </a:ln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4277E7FE-446E-6065-2733-01A341FBB805}"/>
              </a:ext>
            </a:extLst>
          </p:cNvPr>
          <p:cNvGrpSpPr/>
          <p:nvPr/>
        </p:nvGrpSpPr>
        <p:grpSpPr>
          <a:xfrm>
            <a:off x="624479" y="4934151"/>
            <a:ext cx="2582650" cy="1377725"/>
            <a:chOff x="1027615" y="4693512"/>
            <a:chExt cx="2582650" cy="1377725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FFDBA538-3B4C-229C-8FD1-617AEAC8408F}"/>
                </a:ext>
              </a:extLst>
            </p:cNvPr>
            <p:cNvSpPr/>
            <p:nvPr/>
          </p:nvSpPr>
          <p:spPr>
            <a:xfrm>
              <a:off x="1027615" y="4693512"/>
              <a:ext cx="2582650" cy="1377725"/>
            </a:xfrm>
            <a:prstGeom prst="rect">
              <a:avLst/>
            </a:prstGeom>
            <a:ln w="9525">
              <a:solidFill>
                <a:srgbClr val="00206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sp>
          <p:nvSpPr>
            <p:cNvPr id="36" name="矢印: 右 35">
              <a:extLst>
                <a:ext uri="{FF2B5EF4-FFF2-40B4-BE49-F238E27FC236}">
                  <a16:creationId xmlns:a16="http://schemas.microsoft.com/office/drawing/2014/main" id="{E200FA16-53C9-2F5A-C7DD-CA6139C23634}"/>
                </a:ext>
              </a:extLst>
            </p:cNvPr>
            <p:cNvSpPr/>
            <p:nvPr/>
          </p:nvSpPr>
          <p:spPr>
            <a:xfrm>
              <a:off x="2099725" y="5346341"/>
              <a:ext cx="580374" cy="367200"/>
            </a:xfrm>
            <a:prstGeom prst="rightArrow">
              <a:avLst>
                <a:gd name="adj1" fmla="val 54948"/>
                <a:gd name="adj2" fmla="val 54949"/>
              </a:avLst>
            </a:prstGeom>
            <a:solidFill>
              <a:srgbClr val="ECF1F8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dk1"/>
                </a:solidFill>
              </a:endParaRPr>
            </a:p>
          </p:txBody>
        </p:sp>
        <p:pic>
          <p:nvPicPr>
            <p:cNvPr id="37" name="図 36" descr="ウィンドウ, 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11537455-1795-436F-CCD8-4C78257CD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24808" y="5038186"/>
              <a:ext cx="725152" cy="965590"/>
            </a:xfrm>
            <a:prstGeom prst="rect">
              <a:avLst/>
            </a:prstGeom>
          </p:spPr>
        </p:pic>
        <p:pic>
          <p:nvPicPr>
            <p:cNvPr id="38" name="図 37" descr="アイコン&#10;&#10;自動的に生成された説明">
              <a:extLst>
                <a:ext uri="{FF2B5EF4-FFF2-40B4-BE49-F238E27FC236}">
                  <a16:creationId xmlns:a16="http://schemas.microsoft.com/office/drawing/2014/main" id="{38C4D716-8D1D-B10F-5C46-F631F4CF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787069" y="5159760"/>
              <a:ext cx="638563" cy="722442"/>
            </a:xfrm>
            <a:prstGeom prst="rect">
              <a:avLst/>
            </a:prstGeom>
          </p:spPr>
        </p:pic>
      </p:grpSp>
      <p:pic>
        <p:nvPicPr>
          <p:cNvPr id="39" name="図 38">
            <a:extLst>
              <a:ext uri="{FF2B5EF4-FFF2-40B4-BE49-F238E27FC236}">
                <a16:creationId xmlns:a16="http://schemas.microsoft.com/office/drawing/2014/main" id="{3BFFFA95-EC43-D565-8527-4F9F245B6B6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89507" y="4918678"/>
            <a:ext cx="2582650" cy="1384730"/>
          </a:xfrm>
          <a:prstGeom prst="rect">
            <a:avLst/>
          </a:prstGeom>
          <a:ln>
            <a:solidFill>
              <a:srgbClr val="002060"/>
            </a:solidFill>
          </a:ln>
        </p:spPr>
      </p:pic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3E1B7C69-E2FB-6ADE-2828-773E9C8D515D}"/>
              </a:ext>
            </a:extLst>
          </p:cNvPr>
          <p:cNvGrpSpPr/>
          <p:nvPr/>
        </p:nvGrpSpPr>
        <p:grpSpPr>
          <a:xfrm rot="19455348">
            <a:off x="5668301" y="3895406"/>
            <a:ext cx="549511" cy="331580"/>
            <a:chOff x="3924229" y="5220569"/>
            <a:chExt cx="660405" cy="387807"/>
          </a:xfrm>
        </p:grpSpPr>
        <p:sp>
          <p:nvSpPr>
            <p:cNvPr id="41" name="矢印: 右 40">
              <a:extLst>
                <a:ext uri="{FF2B5EF4-FFF2-40B4-BE49-F238E27FC236}">
                  <a16:creationId xmlns:a16="http://schemas.microsoft.com/office/drawing/2014/main" id="{1DE713FA-CA0E-6B75-8534-417C40A76E5D}"/>
                </a:ext>
              </a:extLst>
            </p:cNvPr>
            <p:cNvSpPr/>
            <p:nvPr/>
          </p:nvSpPr>
          <p:spPr>
            <a:xfrm>
              <a:off x="4219218" y="5220569"/>
              <a:ext cx="365416" cy="38780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9D941F8D-571F-FD47-CFDF-718F402FEE2A}"/>
                </a:ext>
              </a:extLst>
            </p:cNvPr>
            <p:cNvSpPr/>
            <p:nvPr/>
          </p:nvSpPr>
          <p:spPr>
            <a:xfrm>
              <a:off x="4071782" y="5319455"/>
              <a:ext cx="103700" cy="1920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1F51989B-13D2-A4C1-3BF8-3EDB5DCE5AF1}"/>
                </a:ext>
              </a:extLst>
            </p:cNvPr>
            <p:cNvSpPr/>
            <p:nvPr/>
          </p:nvSpPr>
          <p:spPr>
            <a:xfrm>
              <a:off x="3924229" y="5319455"/>
              <a:ext cx="103700" cy="1920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E822A18-25BF-ECDA-D08F-B019A75B7122}"/>
              </a:ext>
            </a:extLst>
          </p:cNvPr>
          <p:cNvSpPr txBox="1"/>
          <p:nvPr/>
        </p:nvSpPr>
        <p:spPr>
          <a:xfrm>
            <a:off x="3876583" y="4383966"/>
            <a:ext cx="25823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800"/>
              </a:lnSpc>
              <a:defRPr/>
            </a:pPr>
            <a:r>
              <a:rPr lang="ja-JP" altLang="en-US" sz="1400" dirty="0">
                <a:solidFill>
                  <a:srgbClr val="202569"/>
                </a:solidFill>
                <a:latin typeface="メイリオ"/>
                <a:ea typeface="メイリオ"/>
              </a:rPr>
              <a:t>②業務フローの作成（</a:t>
            </a:r>
            <a:r>
              <a:rPr lang="en-US" altLang="ja-JP" sz="1400" dirty="0">
                <a:solidFill>
                  <a:srgbClr val="202569"/>
                </a:solidFill>
                <a:latin typeface="メイリオ"/>
                <a:ea typeface="メイリオ"/>
              </a:rPr>
              <a:t>P.7</a:t>
            </a:r>
            <a:r>
              <a:rPr lang="ja-JP" altLang="en-US" sz="1400" dirty="0">
                <a:solidFill>
                  <a:srgbClr val="202569"/>
                </a:solidFill>
                <a:latin typeface="メイリオ"/>
                <a:ea typeface="メイリオ"/>
              </a:rPr>
              <a:t>）</a:t>
            </a:r>
            <a:endParaRPr lang="en-US" altLang="ja-JP" sz="1400" dirty="0">
              <a:solidFill>
                <a:srgbClr val="202569"/>
              </a:solidFill>
              <a:latin typeface="メイリオ"/>
              <a:ea typeface="メイリオ"/>
            </a:endParaRPr>
          </a:p>
          <a:p>
            <a:pPr defTabSz="457200">
              <a:lnSpc>
                <a:spcPts val="1800"/>
              </a:lnSpc>
              <a:defRPr/>
            </a:pPr>
            <a:r>
              <a:rPr lang="ja-JP" altLang="en-US" sz="1400" dirty="0">
                <a:solidFill>
                  <a:srgbClr val="202569"/>
                </a:solidFill>
                <a:latin typeface="メイリオ"/>
                <a:ea typeface="メイリオ"/>
              </a:rPr>
              <a:t>　（貴社）</a:t>
            </a:r>
            <a:endParaRPr lang="en-US" altLang="ja-JP" sz="1400" dirty="0">
              <a:solidFill>
                <a:srgbClr val="202569"/>
              </a:solidFill>
              <a:latin typeface="メイリオ"/>
              <a:ea typeface="メイリオ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68FBA6C-F679-8CA5-CFF2-4B0F5F12C1DC}"/>
              </a:ext>
            </a:extLst>
          </p:cNvPr>
          <p:cNvSpPr txBox="1"/>
          <p:nvPr/>
        </p:nvSpPr>
        <p:spPr>
          <a:xfrm>
            <a:off x="8991403" y="4318647"/>
            <a:ext cx="25823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ts val="1800"/>
              </a:lnSpc>
              <a:defRPr/>
            </a:pPr>
            <a:r>
              <a:rPr lang="ja-JP" altLang="en-US" sz="1400" dirty="0">
                <a:solidFill>
                  <a:srgbClr val="202569"/>
                </a:solidFill>
                <a:latin typeface="メイリオ"/>
                <a:ea typeface="メイリオ"/>
              </a:rPr>
              <a:t>⑤システム設計</a:t>
            </a:r>
            <a:endParaRPr lang="en-US" altLang="ja-JP" sz="1400" dirty="0">
              <a:solidFill>
                <a:srgbClr val="202569"/>
              </a:solidFill>
              <a:latin typeface="メイリオ"/>
              <a:ea typeface="メイリオ"/>
            </a:endParaRPr>
          </a:p>
          <a:p>
            <a:pPr defTabSz="457200">
              <a:lnSpc>
                <a:spcPts val="1800"/>
              </a:lnSpc>
              <a:defRPr/>
            </a:pPr>
            <a:r>
              <a:rPr lang="ja-JP" altLang="en-US" sz="1400" dirty="0">
                <a:solidFill>
                  <a:srgbClr val="202569"/>
                </a:solidFill>
                <a:latin typeface="メイリオ"/>
                <a:ea typeface="メイリオ"/>
              </a:rPr>
              <a:t>　（貴社）</a:t>
            </a:r>
            <a:endParaRPr lang="en-US" altLang="ja-JP" sz="1400" dirty="0">
              <a:solidFill>
                <a:srgbClr val="202569"/>
              </a:solidFill>
              <a:latin typeface="メイリオ"/>
              <a:ea typeface="メイリオ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58872040-A2CF-B1C7-8236-7A3944B51C04}"/>
              </a:ext>
            </a:extLst>
          </p:cNvPr>
          <p:cNvSpPr/>
          <p:nvPr/>
        </p:nvSpPr>
        <p:spPr>
          <a:xfrm>
            <a:off x="6388021" y="3180312"/>
            <a:ext cx="2582650" cy="1451694"/>
          </a:xfrm>
          <a:prstGeom prst="rect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rgbClr val="002060"/>
                </a:solidFill>
              </a:rPr>
              <a:t>③</a:t>
            </a:r>
            <a:r>
              <a:rPr kumimoji="1" lang="en-US" altLang="ja-JP" sz="1400" dirty="0">
                <a:solidFill>
                  <a:srgbClr val="002060"/>
                </a:solidFill>
              </a:rPr>
              <a:t>AI</a:t>
            </a:r>
            <a:r>
              <a:rPr kumimoji="1" lang="ja-JP" altLang="en-US" sz="1400" dirty="0">
                <a:solidFill>
                  <a:srgbClr val="002060"/>
                </a:solidFill>
              </a:rPr>
              <a:t>エージェント代替後の</a:t>
            </a:r>
            <a:endParaRPr kumimoji="1" lang="en-US" altLang="ja-JP" sz="1400" dirty="0">
              <a:solidFill>
                <a:srgbClr val="002060"/>
              </a:solidFill>
            </a:endParaRPr>
          </a:p>
          <a:p>
            <a:r>
              <a:rPr kumimoji="1" lang="ja-JP" altLang="en-US" sz="1400" dirty="0">
                <a:solidFill>
                  <a:srgbClr val="002060"/>
                </a:solidFill>
              </a:rPr>
              <a:t>　フロー作成（</a:t>
            </a:r>
            <a:r>
              <a:rPr kumimoji="1" lang="en-US" altLang="ja-JP" sz="1400" dirty="0">
                <a:solidFill>
                  <a:srgbClr val="002060"/>
                </a:solidFill>
              </a:rPr>
              <a:t>dbE</a:t>
            </a:r>
            <a:r>
              <a:rPr kumimoji="1" lang="ja-JP" altLang="en-US" sz="1400" dirty="0">
                <a:solidFill>
                  <a:srgbClr val="002060"/>
                </a:solidFill>
              </a:rPr>
              <a:t>）</a:t>
            </a:r>
            <a:endParaRPr kumimoji="1" lang="en-US" altLang="ja-JP" sz="1400" dirty="0">
              <a:solidFill>
                <a:srgbClr val="002060"/>
              </a:solidFill>
            </a:endParaRPr>
          </a:p>
          <a:p>
            <a:endParaRPr kumimoji="1" lang="en-US" altLang="ja-JP" sz="1400" dirty="0">
              <a:solidFill>
                <a:srgbClr val="002060"/>
              </a:solidFill>
            </a:endParaRPr>
          </a:p>
          <a:p>
            <a:r>
              <a:rPr kumimoji="1" lang="ja-JP" altLang="en-US" sz="1400" dirty="0">
                <a:solidFill>
                  <a:srgbClr val="002060"/>
                </a:solidFill>
              </a:rPr>
              <a:t>④インフラ要件、</a:t>
            </a:r>
            <a:endParaRPr kumimoji="1" lang="en-US" altLang="ja-JP" sz="1400" dirty="0">
              <a:solidFill>
                <a:srgbClr val="002060"/>
              </a:solidFill>
            </a:endParaRPr>
          </a:p>
          <a:p>
            <a:r>
              <a:rPr kumimoji="1" lang="ja-JP" altLang="en-US" sz="1400" dirty="0">
                <a:solidFill>
                  <a:srgbClr val="002060"/>
                </a:solidFill>
              </a:rPr>
              <a:t>　セキュリティ要件</a:t>
            </a:r>
            <a:endParaRPr kumimoji="1" lang="en-US" altLang="ja-JP" sz="1400" dirty="0">
              <a:solidFill>
                <a:srgbClr val="002060"/>
              </a:solidFill>
            </a:endParaRPr>
          </a:p>
          <a:p>
            <a:r>
              <a:rPr lang="ja-JP" altLang="en-US" sz="1400" dirty="0">
                <a:solidFill>
                  <a:srgbClr val="002060"/>
                </a:solidFill>
              </a:rPr>
              <a:t>　など</a:t>
            </a:r>
            <a:r>
              <a:rPr kumimoji="1" lang="ja-JP" altLang="en-US" sz="1400" dirty="0">
                <a:solidFill>
                  <a:srgbClr val="002060"/>
                </a:solidFill>
              </a:rPr>
              <a:t>の洗い出し（貴社）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7EB3B330-C816-452A-2499-386E1BF01306}"/>
              </a:ext>
            </a:extLst>
          </p:cNvPr>
          <p:cNvGrpSpPr/>
          <p:nvPr/>
        </p:nvGrpSpPr>
        <p:grpSpPr>
          <a:xfrm rot="3255348">
            <a:off x="9120040" y="3920192"/>
            <a:ext cx="549511" cy="331580"/>
            <a:chOff x="3924229" y="5220569"/>
            <a:chExt cx="660405" cy="387807"/>
          </a:xfrm>
        </p:grpSpPr>
        <p:sp>
          <p:nvSpPr>
            <p:cNvPr id="57" name="矢印: 右 56">
              <a:extLst>
                <a:ext uri="{FF2B5EF4-FFF2-40B4-BE49-F238E27FC236}">
                  <a16:creationId xmlns:a16="http://schemas.microsoft.com/office/drawing/2014/main" id="{9122026B-9F7C-2DE8-FA15-8D6B254C1EED}"/>
                </a:ext>
              </a:extLst>
            </p:cNvPr>
            <p:cNvSpPr/>
            <p:nvPr/>
          </p:nvSpPr>
          <p:spPr>
            <a:xfrm>
              <a:off x="4219218" y="5220569"/>
              <a:ext cx="365416" cy="38780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7FA6A435-3081-C9D2-D582-C42BF3F4F529}"/>
                </a:ext>
              </a:extLst>
            </p:cNvPr>
            <p:cNvSpPr/>
            <p:nvPr/>
          </p:nvSpPr>
          <p:spPr>
            <a:xfrm>
              <a:off x="4071782" y="5319455"/>
              <a:ext cx="103700" cy="1920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EBA0FD48-CE04-CF59-BBB8-B246C4A4B4A3}"/>
                </a:ext>
              </a:extLst>
            </p:cNvPr>
            <p:cNvSpPr/>
            <p:nvPr/>
          </p:nvSpPr>
          <p:spPr>
            <a:xfrm>
              <a:off x="3924229" y="5319455"/>
              <a:ext cx="103700" cy="1920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</p:grp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3248771-2BCB-0BC3-FA20-F8A7805B20C0}"/>
              </a:ext>
            </a:extLst>
          </p:cNvPr>
          <p:cNvSpPr/>
          <p:nvPr/>
        </p:nvSpPr>
        <p:spPr>
          <a:xfrm>
            <a:off x="635451" y="3329267"/>
            <a:ext cx="2529242" cy="457948"/>
          </a:xfrm>
          <a:prstGeom prst="rect">
            <a:avLst/>
          </a:prstGeom>
          <a:ln w="9525"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rgbClr val="002060"/>
                </a:solidFill>
              </a:rPr>
              <a:t>⓪ゴールの認識合わせ</a:t>
            </a:r>
            <a:endParaRPr kumimoji="1" lang="en-US" altLang="ja-JP" sz="1400" dirty="0">
              <a:solidFill>
                <a:srgbClr val="002060"/>
              </a:solidFill>
            </a:endParaRPr>
          </a:p>
          <a:p>
            <a:r>
              <a:rPr kumimoji="1" lang="ja-JP" altLang="en-US" sz="1400" dirty="0">
                <a:solidFill>
                  <a:srgbClr val="002060"/>
                </a:solidFill>
              </a:rPr>
              <a:t>　（双方）</a:t>
            </a:r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D3114BF-FAD8-1E8E-F734-3516D75A975F}"/>
              </a:ext>
            </a:extLst>
          </p:cNvPr>
          <p:cNvGrpSpPr/>
          <p:nvPr/>
        </p:nvGrpSpPr>
        <p:grpSpPr>
          <a:xfrm rot="5400000">
            <a:off x="1625316" y="3930057"/>
            <a:ext cx="549511" cy="331580"/>
            <a:chOff x="3924229" y="5220569"/>
            <a:chExt cx="660405" cy="387807"/>
          </a:xfrm>
        </p:grpSpPr>
        <p:sp>
          <p:nvSpPr>
            <p:cNvPr id="62" name="矢印: 右 61">
              <a:extLst>
                <a:ext uri="{FF2B5EF4-FFF2-40B4-BE49-F238E27FC236}">
                  <a16:creationId xmlns:a16="http://schemas.microsoft.com/office/drawing/2014/main" id="{8844AEBF-990B-4A50-B4EC-129F05AC6C1C}"/>
                </a:ext>
              </a:extLst>
            </p:cNvPr>
            <p:cNvSpPr/>
            <p:nvPr/>
          </p:nvSpPr>
          <p:spPr>
            <a:xfrm>
              <a:off x="4219218" y="5220569"/>
              <a:ext cx="365416" cy="387807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F47EFA5C-562A-94C7-E49B-67B992E10E01}"/>
                </a:ext>
              </a:extLst>
            </p:cNvPr>
            <p:cNvSpPr/>
            <p:nvPr/>
          </p:nvSpPr>
          <p:spPr>
            <a:xfrm>
              <a:off x="4071782" y="5319455"/>
              <a:ext cx="103700" cy="1920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418DBB7D-099C-E3FF-AC08-743C107F460C}"/>
                </a:ext>
              </a:extLst>
            </p:cNvPr>
            <p:cNvSpPr/>
            <p:nvPr/>
          </p:nvSpPr>
          <p:spPr>
            <a:xfrm>
              <a:off x="3924229" y="5319455"/>
              <a:ext cx="103700" cy="19208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538413"/>
      </p:ext>
    </p:extLst>
  </p:cSld>
  <p:clrMapOvr>
    <a:masterClrMapping/>
  </p:clrMapOvr>
</p:sld>
</file>

<file path=ppt/theme/theme1.xml><?xml version="1.0" encoding="utf-8"?>
<a:theme xmlns:a="http://schemas.openxmlformats.org/drawingml/2006/main" name="rodanius-tm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>
            <a:solidFill>
              <a:schemeClr val="dk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13634</TotalTime>
  <Words>1829</Words>
  <Application>Microsoft Office PowerPoint</Application>
  <PresentationFormat>ワイド画面</PresentationFormat>
  <Paragraphs>350</Paragraphs>
  <Slides>11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HGP創英角ｺﾞｼｯｸUB</vt:lpstr>
      <vt:lpstr>Meiryo UI</vt:lpstr>
      <vt:lpstr>メイリオ</vt:lpstr>
      <vt:lpstr>メイリオ</vt:lpstr>
      <vt:lpstr>游ゴシック</vt:lpstr>
      <vt:lpstr>Arial</vt:lpstr>
      <vt:lpstr>Calibri</vt:lpstr>
      <vt:lpstr>rodanius-tmpl</vt:lpstr>
      <vt:lpstr>イノベーションマネジメント様 業務課題のAIエージェントによる解決のサポート講義資料</vt:lpstr>
      <vt:lpstr>今回の講義内容</vt:lpstr>
      <vt:lpstr>サポートの流れ</vt:lpstr>
      <vt:lpstr>セクション3：概要設計</vt:lpstr>
      <vt:lpstr>必要な項目の洗い出し</vt:lpstr>
      <vt:lpstr>①ゴールの認識合わせ</vt:lpstr>
      <vt:lpstr>②AIエージェントに代替予定の業務</vt:lpstr>
      <vt:lpstr>②AIエージェントに代替予定の業務</vt:lpstr>
      <vt:lpstr>要求事項整理</vt:lpstr>
      <vt:lpstr>モデルプロバイダー（インフラ及びLLM）の選定（1/2）</vt:lpstr>
      <vt:lpstr>モデルプロバイダー（インフラ及びLLM）の選定（2/2）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eldar matsuda kazue</dc:creator>
  <cp:lastModifiedBy>Yu Kawaguchi</cp:lastModifiedBy>
  <cp:revision>2</cp:revision>
  <dcterms:created xsi:type="dcterms:W3CDTF">2025-03-31T05:06:44Z</dcterms:created>
  <dcterms:modified xsi:type="dcterms:W3CDTF">2025-04-10T08:26:32Z</dcterms:modified>
</cp:coreProperties>
</file>