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56BD1A-04E8-3BC6-3AAE-D4BAEF7F8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79EC5EE-5698-DCA5-38EC-5E543109D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941094-91C2-9CF7-D189-518443FE3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FCBB92-D81C-93BB-BB80-C2C7920C6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F95F54-1546-484C-82C9-6BE0BC524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67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CCE0A0-04E8-2163-EAC0-F5C27458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389359F-465C-7917-95E5-D5938FA9A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269D2-02FF-EE64-8C66-AFFD28242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B179152-081B-5953-033D-E285A148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52D44E-C5B6-033C-D800-33A29744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1033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FFA09F6-355B-8F94-C1EF-84F811EAF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50ABA4B-3552-5319-A36D-B5FF406B1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DCB795-732E-E164-8A35-9D305AA0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364A7B-7FA7-438E-C76E-9F4E4E6BA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41803C-0980-EB26-A260-02383E7C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7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D37EBD-8C8B-7481-DDE0-423F16F59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F89CB3-26F5-882C-6577-CAC7C75C7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B5C26B-6CC0-9B0E-79BA-C247405D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162A17-4F72-D518-668F-4462F105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F2689-D28F-B571-4C12-E719B9251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89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C0390B-5103-C76D-CC5A-F4FAFFBD9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CE0A51-7105-551A-4800-9DAEF53B77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6D52DA-A7ED-2C9A-09D4-9757F97F3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0F8D73-B1B0-C48B-3793-4E539794F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B6769-13B7-6CA8-63D9-C33522C6E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317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9A2CBA-9295-5C66-8507-C48EA06E9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BAAA7D-019E-0A8E-FEC0-BDB18413A2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53B6894-D3C5-B14B-A6ED-11E46F049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E6AF02-C947-4273-4216-30EF7BC3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0120708-4875-AFD3-9135-6E6FDA82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92DC0B4-FB3F-3F70-6AD4-65995A59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678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7A8722-B15C-DB9D-84FF-14E4E2F7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CA60C6-CD7D-554C-96B0-E36027B2D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716F515-6950-45D1-95EA-360C0BB3A5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BE2CCE-685D-2013-F549-EE7EBD0925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BCCC95-C28E-1EEF-A339-D521BF76E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267325-E88E-A34F-6F13-2300E7D1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DD3F41-0E95-7C5C-A641-E7EC80833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47E5A4-721D-C11A-02FD-549698B6E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964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61423D-FF4D-5467-22F4-39B171E46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67BCCB9-B553-0573-1A96-7AA9DD157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A72409B-AC3E-887E-5367-2115A34BE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B1AAB58-4E6A-086A-A9BC-F7221049A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534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B9D58E-E8EF-C494-5513-37D7E5769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02E4D50-9969-A201-4896-EF58835B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45538D-FF0B-C457-A204-2DAD286EE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466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49E2D-DF4A-D75E-7D42-A9C2C60CF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EDF0E7-47E9-9B7F-ABEC-E1B976C7D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171331-CBFA-B5A8-8ECC-3077F2F9D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961B4-DB66-B57C-EA69-29DE5EDC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407AE8-C314-B59F-64E2-435DD35CA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AA9E5A-7406-0C7E-A90D-9AE372479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46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043BB-098C-9A1E-4E1B-546AB6F6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51C4293-2CDA-4EF2-B3C3-71AFE026A6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06E681-C1FA-7FF7-7C4A-3B5B9E676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94E16D-1A12-F13E-5A95-458843774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D13F01-2E8C-32AA-6606-BB294491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7730E64-9932-FAA7-1040-2AF20A0B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124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4B3D1D-CC14-7603-E8A9-5C9F69162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72CE168-D9F8-791D-E268-D4AEF04D4B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43A2A9-626F-6E7E-0DAB-B6FDF5EA55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C45014-0F33-4EC0-A353-D831A2E212C9}" type="datetimeFigureOut">
              <a:rPr kumimoji="1" lang="ja-JP" altLang="en-US" smtClean="0"/>
              <a:t>2025/4/3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D10B09-A132-AD6B-9785-D596A79F1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95EC216-DF03-8081-47CC-271A597A51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86E4B-BF76-4F31-B06F-BE8EBB6929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09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A4300-5D5E-0CD6-8969-C515A67E5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>
                <a:latin typeface="HGS明朝E" panose="02020900000000000000" pitchFamily="18" charset="-128"/>
                <a:ea typeface="HGS明朝E" panose="02020900000000000000" pitchFamily="18" charset="-128"/>
              </a:rPr>
              <a:t>Resat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8C7CE2-72B8-5655-18DA-2AA0DB5210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>
                <a:latin typeface="HGS明朝E" panose="02020900000000000000" pitchFamily="18" charset="-128"/>
                <a:ea typeface="HGS明朝E" panose="02020900000000000000" pitchFamily="18" charset="-128"/>
              </a:rPr>
              <a:t>劇団抜きにくい釘 チケット予約システム</a:t>
            </a:r>
            <a:endParaRPr kumimoji="1" lang="ja-JP" altLang="en-US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136ED0E3-7068-0FAA-4CFF-2E237C39F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sp>
        <p:nvSpPr>
          <p:cNvPr id="5" name="フローチャート: 記憶データ 4">
            <a:extLst>
              <a:ext uri="{FF2B5EF4-FFF2-40B4-BE49-F238E27FC236}">
                <a16:creationId xmlns:a16="http://schemas.microsoft.com/office/drawing/2014/main" id="{F08829E5-1D92-5BB9-7073-09FDC11CCA45}"/>
              </a:ext>
            </a:extLst>
          </p:cNvPr>
          <p:cNvSpPr/>
          <p:nvPr/>
        </p:nvSpPr>
        <p:spPr>
          <a:xfrm>
            <a:off x="-3560323" y="0"/>
            <a:ext cx="6517532" cy="6858000"/>
          </a:xfrm>
          <a:prstGeom prst="flowChartOnlineStorag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09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CF6B-1902-38B5-C8F5-C3B91D888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1FC57F5B-A40F-0707-9EBC-5FEF7BB533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CBED2DDD-F65E-EEC2-8B1E-EC4D84851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98917B-F937-D09F-8D64-FDB7420B7158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A8E35D0-C026-BF07-91B0-149A023CF873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ACE4E19-390A-C57D-24A9-DBE64BF6B732}"/>
              </a:ext>
            </a:extLst>
          </p:cNvPr>
          <p:cNvSpPr txBox="1"/>
          <p:nvPr/>
        </p:nvSpPr>
        <p:spPr>
          <a:xfrm>
            <a:off x="1000534" y="3075057"/>
            <a:ext cx="105602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40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</a:t>
            </a:r>
            <a:endParaRPr lang="en-US" altLang="ja-JP" sz="40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6680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886D71-F137-82DD-F19D-2C6378F910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DDF78DAF-C56C-1222-FA80-2A85322DD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2001068" cy="318986"/>
          </a:xfrm>
        </p:spPr>
        <p:txBody>
          <a:bodyPr>
            <a:normAutofit/>
          </a:bodyPr>
          <a:lstStyle/>
          <a:p>
            <a:pPr algn="l"/>
            <a:r>
              <a:rPr lang="ja-JP" altLang="en-US" sz="1400" dirty="0">
                <a:latin typeface="HGS明朝E" panose="02020900000000000000" pitchFamily="18" charset="-128"/>
                <a:ea typeface="HGS明朝E" panose="02020900000000000000" pitchFamily="18" charset="-128"/>
              </a:rPr>
              <a:t>チケット予約システム</a:t>
            </a:r>
            <a:endParaRPr kumimoji="1" lang="ja-JP" altLang="en-US" sz="14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pic>
        <p:nvPicPr>
          <p:cNvPr id="4" name="図 3" descr="黒い背景に白い文字がある&#10;&#10;低い精度で自動的に生成された説明">
            <a:extLst>
              <a:ext uri="{FF2B5EF4-FFF2-40B4-BE49-F238E27FC236}">
                <a16:creationId xmlns:a16="http://schemas.microsoft.com/office/drawing/2014/main" id="{9AE285BF-2CF1-6245-53AF-C9FF43D2C9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230" y="121271"/>
            <a:ext cx="2001068" cy="636703"/>
          </a:xfrm>
          <a:prstGeom prst="rect">
            <a:avLst/>
          </a:prstGeom>
        </p:spPr>
      </p:pic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AF86267-98D8-C577-F08C-6B8A3B6C57EB}"/>
              </a:ext>
            </a:extLst>
          </p:cNvPr>
          <p:cNvCxnSpPr>
            <a:cxnSpLocks/>
          </p:cNvCxnSpPr>
          <p:nvPr/>
        </p:nvCxnSpPr>
        <p:spPr>
          <a:xfrm>
            <a:off x="0" y="757974"/>
            <a:ext cx="951365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130D39D-6AB3-011F-C2F2-994D65D7B71F}"/>
              </a:ext>
            </a:extLst>
          </p:cNvPr>
          <p:cNvSpPr txBox="1"/>
          <p:nvPr/>
        </p:nvSpPr>
        <p:spPr>
          <a:xfrm>
            <a:off x="1050587" y="233464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Chapter 1 : </a:t>
            </a:r>
            <a:r>
              <a:rPr kumimoji="1"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フロー概要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9D16F8D-D455-4C0D-3C00-7850787A2EB6}"/>
              </a:ext>
            </a:extLst>
          </p:cNvPr>
          <p:cNvSpPr/>
          <p:nvPr/>
        </p:nvSpPr>
        <p:spPr>
          <a:xfrm>
            <a:off x="126460" y="904672"/>
            <a:ext cx="11955293" cy="58320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 descr="ダイアグラム, レーダー チャート">
            <a:extLst>
              <a:ext uri="{FF2B5EF4-FFF2-40B4-BE49-F238E27FC236}">
                <a16:creationId xmlns:a16="http://schemas.microsoft.com/office/drawing/2014/main" id="{AB3FF28A-5EFC-32FC-68B6-45AB536DE9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36" y="902091"/>
            <a:ext cx="10789380" cy="5727310"/>
          </a:xfrm>
          <a:prstGeom prst="rect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39C5E51-B114-F547-6C1C-83EFB9C31439}"/>
              </a:ext>
            </a:extLst>
          </p:cNvPr>
          <p:cNvSpPr/>
          <p:nvPr/>
        </p:nvSpPr>
        <p:spPr>
          <a:xfrm>
            <a:off x="431828" y="4900559"/>
            <a:ext cx="3533770" cy="1689907"/>
          </a:xfrm>
          <a:prstGeom prst="rect">
            <a:avLst/>
          </a:prstGeom>
          <a:solidFill>
            <a:srgbClr val="FFFF00"/>
          </a:solidFill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ja-JP" altLang="en-US" sz="1100" dirty="0">
                <a:solidFill>
                  <a:schemeClr val="tx1"/>
                </a:solidFill>
              </a:rPr>
              <a:t>セッション変数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userSession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defStSession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endParaRPr lang="en-US" altLang="ja-JP" sz="1100" dirty="0">
              <a:solidFill>
                <a:schemeClr val="tx1"/>
              </a:solidFill>
            </a:endParaRPr>
          </a:p>
          <a:p>
            <a:r>
              <a:rPr lang="ja-JP" altLang="en-US" sz="1100" dirty="0">
                <a:solidFill>
                  <a:schemeClr val="tx1"/>
                </a:solidFill>
              </a:rPr>
              <a:t>モード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sysUser</a:t>
            </a:r>
            <a:r>
              <a:rPr lang="ja-JP" altLang="en-US" sz="1100" dirty="0">
                <a:solidFill>
                  <a:schemeClr val="tx1"/>
                </a:solidFill>
              </a:rPr>
              <a:t>（管理者）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custUser</a:t>
            </a:r>
            <a:r>
              <a:rPr lang="ja-JP" altLang="en-US" sz="1100" dirty="0">
                <a:solidFill>
                  <a:schemeClr val="tx1"/>
                </a:solidFill>
              </a:rPr>
              <a:t>（予約者）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ja-JP" sz="1100" dirty="0" err="1">
                <a:solidFill>
                  <a:schemeClr val="tx1"/>
                </a:solidFill>
              </a:rPr>
              <a:t>doubleUser</a:t>
            </a:r>
            <a:r>
              <a:rPr lang="ja-JP" altLang="en-US" sz="1100" dirty="0">
                <a:solidFill>
                  <a:schemeClr val="tx1"/>
                </a:solidFill>
              </a:rPr>
              <a:t>（管理者・予約者）</a:t>
            </a:r>
            <a:endParaRPr lang="en-US" altLang="ja-JP" sz="1100" dirty="0">
              <a:solidFill>
                <a:schemeClr val="tx1"/>
              </a:solidFill>
            </a:endParaRPr>
          </a:p>
          <a:p>
            <a:endParaRPr kumimoji="1" lang="ja-JP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917B31-84D5-D779-4CC0-D793937D37D8}"/>
              </a:ext>
            </a:extLst>
          </p:cNvPr>
          <p:cNvSpPr txBox="1"/>
          <p:nvPr/>
        </p:nvSpPr>
        <p:spPr>
          <a:xfrm>
            <a:off x="126460" y="903381"/>
            <a:ext cx="8463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latin typeface="HGS明朝E" panose="02020900000000000000" pitchFamily="18" charset="-128"/>
                <a:ea typeface="HGS明朝E" panose="02020900000000000000" pitchFamily="18" charset="-128"/>
              </a:rPr>
              <a:t>ログインフロー</a:t>
            </a:r>
            <a:endParaRPr kumimoji="1" lang="ja-JP" altLang="en-US" sz="28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78EF35B-6EB5-DF67-0F55-949936B254B9}"/>
              </a:ext>
            </a:extLst>
          </p:cNvPr>
          <p:cNvSpPr/>
          <p:nvPr/>
        </p:nvSpPr>
        <p:spPr>
          <a:xfrm>
            <a:off x="636103" y="1736626"/>
            <a:ext cx="2415209" cy="8249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6229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9245</TotalTime>
  <Words>48</Words>
  <Application>Microsoft Office PowerPoint</Application>
  <PresentationFormat>ワイド画面</PresentationFormat>
  <Paragraphs>16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HGS明朝E</vt:lpstr>
      <vt:lpstr>游ゴシック</vt:lpstr>
      <vt:lpstr>游ゴシック Light</vt:lpstr>
      <vt:lpstr>Arial</vt:lpstr>
      <vt:lpstr>Office テーマ</vt:lpstr>
      <vt:lpstr>Resat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青木 智之</dc:creator>
  <cp:lastModifiedBy>tomoyuki aoki</cp:lastModifiedBy>
  <cp:revision>20</cp:revision>
  <dcterms:created xsi:type="dcterms:W3CDTF">2025-03-16T06:26:46Z</dcterms:created>
  <dcterms:modified xsi:type="dcterms:W3CDTF">2025-04-03T06:49:31Z</dcterms:modified>
</cp:coreProperties>
</file>