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A8520-B178-40E8-8302-C2C1EA67D214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2200-3FC2-488E-A236-C880CACFF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35F07-198F-8EC7-9610-87AE5FDA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2FD2BC-5E66-1138-C726-50689ECD1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228F28A-3566-E0C4-F5B7-720DA22C0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77A8F0-3157-8F7A-1C72-4F73DA94D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2381D-27A6-E808-4835-9A81DE23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176524F-03E0-98D5-CE86-240E9E181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58B622E-7461-EBD6-67F9-D4099CD89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E59127-FB36-AE70-9960-9273979F0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0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BA80-DBA7-39C9-89E4-B882CF0C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027A0-C56F-C4A8-223A-C8057D33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7653-AF73-11D3-7CC7-3DC3360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33A60-C4E9-F758-B544-20F23F3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09E56-5EF4-9FD4-36CE-11D7532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B2BB-D4C8-267E-743C-A9D547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25A0A-CC6F-22DA-7C88-D2643E9C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FB1A1-91BF-5762-D8EA-2587D85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95C47-AE06-C360-47F2-8768EB8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888E8-5C44-4DBB-4565-1F7490B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7EAB9A-A1C9-BD59-ACC4-E216A15E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23876-B5E1-8AA6-C598-92E5DACF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9ABDF-2049-E05B-0ADC-642D4E2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E94EB-BF81-CB3E-6B60-A673E3E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149AD-08C9-6F58-E7EF-71B6226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51516-FD97-E6D4-2D53-96CB6969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95E6-8FF9-C0CB-AA9A-18B05303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81E7-567E-88B9-59BF-0BE154AE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2C151-0964-3BAD-3E27-3D06884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7CF75-469E-2471-EC97-864BFDC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6AB-E132-8F34-A019-F4FD79E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34461-714F-E3DD-3C44-4D641BE9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46DA3-1E35-D849-C3C7-10B3008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9FC6F-35F1-4903-3A52-D9D42CB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26DED-5519-D382-AF3E-CD941F93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D618B-B7B8-7BC2-08FE-2641C14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AE801-189E-BEE4-7723-B272AD2A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C6327-B373-E46B-19E8-107C6C60F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41A8B-B1CA-6CBA-9488-E21C6C1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48533-7E20-826C-B1E0-78134A82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77F3-2E85-3C7A-A2D0-73DF98A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CF4B9-7A9D-2C8A-C521-21360B50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A91E5-6526-806F-460F-124FE8BB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2BBDD-5734-355D-D4CA-5315BBC6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D9AE5B-3F32-39CF-3149-98B0AF6E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3D082D-4695-08A7-5EDF-07BE9F41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BF2D0-3E6A-DA66-0959-477086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CBE29A-2F2B-E8EA-1FD1-704F01C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1DF6-3CC7-D285-C571-887012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17D1E-7AAE-6006-E385-DEABF92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366AA5-FAAD-7204-FFC4-63D28C87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C7040-A858-09C5-9756-D7C8FFBE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40576F-F79E-C6FE-31DB-0049AC4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C4971F-7C24-A16B-E13C-4D965510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E26113-EB62-9CEF-4008-B75BAFF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4526E-B24D-A2AE-A067-F5D9778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42249-4356-D379-D785-43AF282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196A7-B476-5E1E-78C5-FA3280CE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315F4-F865-CD9E-9212-A9218D03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AC63D-593E-F206-CBBC-594AEA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9486B-0271-6EC1-7687-A7DFB579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03103-6B5B-93EF-E628-10D757C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2DC8-74A6-C4D6-C8BD-CB6A5C6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16F460-92BD-15AD-700F-FE9493085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64EE9-0142-3389-6DAD-6D2D2424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D6750-5CE2-B27F-9338-6968F2FF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749E8-6E52-7319-9E94-F8E41FB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D54-35E4-94F1-0C97-7C84236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4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C34F51-C7E8-E85E-0106-7ECB9ADC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C1387-6E02-ED1E-1EF5-ECC4709C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0885-B236-1136-1BC8-8F374675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043B7-8DFB-C182-D0D4-BF81EE5B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AF9975-0AA3-8431-E9CE-13499DFA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16FFB2-516D-3F26-4E9C-6DBAB90A8364}"/>
              </a:ext>
            </a:extLst>
          </p:cNvPr>
          <p:cNvSpPr txBox="1"/>
          <p:nvPr/>
        </p:nvSpPr>
        <p:spPr>
          <a:xfrm>
            <a:off x="253508" y="1033723"/>
            <a:ext cx="117011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演劇公演の予約システム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予約管理と予約申し込みを兼ね備えたシステム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ユーザーに親和性の高い</a:t>
            </a:r>
            <a: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UI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無料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で基本的な機能は全て利用可能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⇒有料部分も定義</a:t>
            </a: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9" name="図 18" descr="おもちゃ, 人形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D0B2D0-7023-D741-AC73-3CC8A74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69" y="3586991"/>
            <a:ext cx="3006759" cy="30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912E-284E-7B37-B72E-699518464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74B806B-05C6-9C7C-AEEF-5A849F36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84F9C35-3589-E8F8-6D03-089BB57F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B46F0D-4A3B-4675-FFED-3160757BEB50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E6A7B4-048B-4D5C-46F7-D80BA40A940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3947FE-F5B3-FE87-48AD-D59B8983572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191F2D-9ABE-790C-65B1-58FD72985765}"/>
              </a:ext>
            </a:extLst>
          </p:cNvPr>
          <p:cNvSpPr/>
          <p:nvPr/>
        </p:nvSpPr>
        <p:spPr>
          <a:xfrm>
            <a:off x="330740" y="1135864"/>
            <a:ext cx="4105072" cy="53696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85AEB9-5C8E-460B-C8DA-3793939DB74A}"/>
              </a:ext>
            </a:extLst>
          </p:cNvPr>
          <p:cNvSpPr/>
          <p:nvPr/>
        </p:nvSpPr>
        <p:spPr>
          <a:xfrm>
            <a:off x="7756188" y="1135864"/>
            <a:ext cx="4105072" cy="5369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C8F5327-DD01-F9DD-7596-FC8983BC3616}"/>
              </a:ext>
            </a:extLst>
          </p:cNvPr>
          <p:cNvSpPr/>
          <p:nvPr/>
        </p:nvSpPr>
        <p:spPr>
          <a:xfrm>
            <a:off x="5648528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E03313B-2BD8-EC77-4FCC-4002BA449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1195672"/>
            <a:ext cx="1780162" cy="19455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5123AC-63B3-85B8-3A25-C9B6FEA61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126" y="1135864"/>
            <a:ext cx="1551561" cy="19455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2FCD10-D34F-7CB9-B57E-D9177C38C3A7}"/>
              </a:ext>
            </a:extLst>
          </p:cNvPr>
          <p:cNvSpPr txBox="1"/>
          <p:nvPr/>
        </p:nvSpPr>
        <p:spPr>
          <a:xfrm>
            <a:off x="498666" y="3545432"/>
            <a:ext cx="37692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公演情報の設定</a:t>
            </a:r>
            <a:b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⇒チケット、フォーム</a:t>
            </a:r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URL</a:t>
            </a: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票券管理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予約リスト、チケット発行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各種メール送信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（役者、スタッフ）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2BBAA1-C3F2-35A7-9442-89B8C5860461}"/>
              </a:ext>
            </a:extLst>
          </p:cNvPr>
          <p:cNvSpPr txBox="1"/>
          <p:nvPr/>
        </p:nvSpPr>
        <p:spPr>
          <a:xfrm>
            <a:off x="2326779" y="1263430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7143F5-91C8-E304-7C2A-E4262F791876}"/>
              </a:ext>
            </a:extLst>
          </p:cNvPr>
          <p:cNvSpPr txBox="1"/>
          <p:nvPr/>
        </p:nvSpPr>
        <p:spPr>
          <a:xfrm>
            <a:off x="7924114" y="3546753"/>
            <a:ext cx="3769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予約フォームからの公演予約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予約一覧管理、履歴管理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予約取消、変更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フォロー機能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E1B657-8EB4-E94B-F830-B6AA2E57CDA1}"/>
              </a:ext>
            </a:extLst>
          </p:cNvPr>
          <p:cNvSpPr txBox="1"/>
          <p:nvPr/>
        </p:nvSpPr>
        <p:spPr>
          <a:xfrm>
            <a:off x="9595625" y="1263429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8346CF-C439-082B-3F3E-8790E1CE8A66}"/>
              </a:ext>
            </a:extLst>
          </p:cNvPr>
          <p:cNvSpPr txBox="1"/>
          <p:nvPr/>
        </p:nvSpPr>
        <p:spPr>
          <a:xfrm>
            <a:off x="4222922" y="193935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予約サイト作成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AE03BC-9373-11EE-34E9-9AA03386D195}"/>
              </a:ext>
            </a:extLst>
          </p:cNvPr>
          <p:cNvSpPr txBox="1"/>
          <p:nvPr/>
        </p:nvSpPr>
        <p:spPr>
          <a:xfrm>
            <a:off x="6202530" y="1938217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サイトから予約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8D3271D1-52A1-2DED-828E-B2D4D9919486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4435812" y="2277907"/>
            <a:ext cx="670384" cy="154279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26F1B8F-514E-E4F0-6C39-AC45D28EFFF0}"/>
              </a:ext>
            </a:extLst>
          </p:cNvPr>
          <p:cNvCxnSpPr>
            <a:cxnSpLocks/>
            <a:stCxn id="5" idx="1"/>
            <a:endCxn id="24" idx="2"/>
          </p:cNvCxnSpPr>
          <p:nvPr/>
        </p:nvCxnSpPr>
        <p:spPr>
          <a:xfrm rot="10800000">
            <a:off x="7085804" y="2276772"/>
            <a:ext cx="670384" cy="154392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80C774F-89FA-74DC-E748-32E0AF40F35A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5189626" y="1480451"/>
            <a:ext cx="375472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EA17747-C9BD-A8C9-1FB2-3108847D443C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6627470" y="1479883"/>
            <a:ext cx="374336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17B1F3-63E3-237B-ABED-6CA23B13FF56}"/>
              </a:ext>
            </a:extLst>
          </p:cNvPr>
          <p:cNvSpPr txBox="1"/>
          <p:nvPr/>
        </p:nvSpPr>
        <p:spPr>
          <a:xfrm>
            <a:off x="2383276" y="1938217"/>
            <a:ext cx="170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※</a:t>
            </a: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役者個人を含む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0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1CED-FD49-4B2C-445F-7E34B693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BDE468-E79F-06C5-5ABC-522EC76E664C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46C5C5-3A0A-601A-499D-1991AF1F7BB4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41A83-753F-795A-B583-657607D4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89C5D13-6063-CB8D-99B0-F2BB0BBB9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611302A-B779-EA5C-4E79-7346BEDD6814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57FF8-A46C-4677-3D71-1DD006ACC32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57486C-F4DC-794F-F4EA-29A2F5D13676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987717F-F376-EC14-30B4-ADC0547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746176"/>
            <a:ext cx="1780162" cy="194553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6E91E0-99A0-A131-5A23-B08680897FA0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D29641-DB4E-7873-D501-6346F21FABB9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28C1A5-C42F-9552-0A3C-42220104440F}"/>
              </a:ext>
            </a:extLst>
          </p:cNvPr>
          <p:cNvSpPr txBox="1"/>
          <p:nvPr/>
        </p:nvSpPr>
        <p:spPr>
          <a:xfrm>
            <a:off x="4768031" y="29531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D4E4B3-7B8E-A65F-1292-64CCFB2474F6}"/>
              </a:ext>
            </a:extLst>
          </p:cNvPr>
          <p:cNvSpPr txBox="1"/>
          <p:nvPr/>
        </p:nvSpPr>
        <p:spPr>
          <a:xfrm>
            <a:off x="4756825" y="5085189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175404-5FC0-F70B-D5DB-81B0E42D18B1}"/>
              </a:ext>
            </a:extLst>
          </p:cNvPr>
          <p:cNvSpPr txBox="1"/>
          <p:nvPr/>
        </p:nvSpPr>
        <p:spPr>
          <a:xfrm>
            <a:off x="9638752" y="29392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99D1B27-D210-0C60-85A9-F58905A9BBB9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2110902" y="3122388"/>
            <a:ext cx="2657129" cy="59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53AF366-7FF1-4BC1-3DBB-A8069954F5D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2110902" y="3718942"/>
            <a:ext cx="2645923" cy="1535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03D389-48C5-164A-BA47-32D9A3D6B14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640099" y="3291665"/>
            <a:ext cx="11206" cy="1793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58D287C-4B4E-188E-33E2-555DCB29C1B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6523372" y="3108488"/>
            <a:ext cx="3115380" cy="214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A12E28-CF17-FE7D-55F5-0D49F3A1DBFA}"/>
              </a:ext>
            </a:extLst>
          </p:cNvPr>
          <p:cNvSpPr txBox="1"/>
          <p:nvPr/>
        </p:nvSpPr>
        <p:spPr>
          <a:xfrm rot="20714881">
            <a:off x="1835086" y="3192082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3D0F8E7-5762-A269-B738-0B6E81F9A546}"/>
              </a:ext>
            </a:extLst>
          </p:cNvPr>
          <p:cNvSpPr txBox="1"/>
          <p:nvPr/>
        </p:nvSpPr>
        <p:spPr>
          <a:xfrm rot="1846803">
            <a:off x="1408770" y="4034539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0334FF-3C4D-F226-B49B-91C6B1ACB745}"/>
              </a:ext>
            </a:extLst>
          </p:cNvPr>
          <p:cNvSpPr txBox="1"/>
          <p:nvPr/>
        </p:nvSpPr>
        <p:spPr>
          <a:xfrm>
            <a:off x="5634520" y="3420665"/>
            <a:ext cx="113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ログイン・</a:t>
            </a:r>
            <a:endParaRPr lang="en-US" altLang="ja-JP" sz="1400" dirty="0"/>
          </a:p>
          <a:p>
            <a:r>
              <a:rPr lang="ja-JP" altLang="en-US" sz="1400" dirty="0"/>
              <a:t>所属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BE86AB-4E3C-37F3-6893-377BEC99F7E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108488"/>
            <a:ext cx="3104174" cy="1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2AD700-6F48-27FE-6B64-529C29DAD6DF}"/>
              </a:ext>
            </a:extLst>
          </p:cNvPr>
          <p:cNvSpPr txBox="1"/>
          <p:nvPr/>
        </p:nvSpPr>
        <p:spPr>
          <a:xfrm>
            <a:off x="6934744" y="282901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公演参加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1E77BE-D72D-F4D7-C968-39BF0829F2D8}"/>
              </a:ext>
            </a:extLst>
          </p:cNvPr>
          <p:cNvSpPr txBox="1"/>
          <p:nvPr/>
        </p:nvSpPr>
        <p:spPr>
          <a:xfrm rot="19445963">
            <a:off x="6748753" y="3978490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公演作成</a:t>
            </a:r>
          </a:p>
        </p:txBody>
      </p:sp>
    </p:spTree>
    <p:extLst>
      <p:ext uri="{BB962C8B-B14F-4D97-AF65-F5344CB8AC3E}">
        <p14:creationId xmlns:p14="http://schemas.microsoft.com/office/powerpoint/2010/main" val="32300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13DD-3E61-8024-979A-0A8F422B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5E28CD-64AC-6B69-1A3A-1224C997B34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1C72A4-CB53-3588-45E9-4BD62BC02EBA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5DD67-DBA5-59C2-0732-389E70F4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6E3C53C-51A4-3193-36AC-C312DC65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C775FF-1FF4-530D-AEB7-C3AEECE05C1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9E374F-99E2-228A-2C9E-BD59CFABAF7E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7D35879-2335-6FB2-8B3A-5D7AAEEC6921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4DFE51-57E2-DAF4-C6A8-CFBA04CBC1DC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4D4A38-0996-075F-260F-5DAB7DE5518A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C61061-B7A5-9C63-AAAD-730B486E73D8}"/>
              </a:ext>
            </a:extLst>
          </p:cNvPr>
          <p:cNvSpPr txBox="1"/>
          <p:nvPr/>
        </p:nvSpPr>
        <p:spPr>
          <a:xfrm>
            <a:off x="4768031" y="348670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EB9892-1924-00CA-0868-70FBCABF2A6C}"/>
              </a:ext>
            </a:extLst>
          </p:cNvPr>
          <p:cNvSpPr txBox="1"/>
          <p:nvPr/>
        </p:nvSpPr>
        <p:spPr>
          <a:xfrm>
            <a:off x="9638752" y="348214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B59F48C-8C58-6861-185D-66D8CDF7AA4F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991729" y="3617795"/>
            <a:ext cx="2776302" cy="3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A47AB4C-D3ED-1679-BBF6-06C4FFFDF3DD}"/>
              </a:ext>
            </a:extLst>
          </p:cNvPr>
          <p:cNvSpPr txBox="1"/>
          <p:nvPr/>
        </p:nvSpPr>
        <p:spPr>
          <a:xfrm>
            <a:off x="1833826" y="3329111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2F8A8D1-3AFE-997A-CDF4-F33836209E40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651420"/>
            <a:ext cx="3104174" cy="4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FECDF8-A813-5511-8125-3DF1EC64FC4F}"/>
              </a:ext>
            </a:extLst>
          </p:cNvPr>
          <p:cNvSpPr txBox="1"/>
          <p:nvPr/>
        </p:nvSpPr>
        <p:spPr>
          <a:xfrm>
            <a:off x="6494214" y="3337135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2F7A2EA-C291-8D16-F811-9D35225EF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68" y="2645029"/>
            <a:ext cx="1551561" cy="1945532"/>
          </a:xfrm>
          <a:prstGeom prst="rect">
            <a:avLst/>
          </a:prstGeom>
        </p:spPr>
      </p:pic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AF24DD17-3EC4-B195-2400-E7C93B2B07C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1991729" y="3482143"/>
            <a:ext cx="8530297" cy="135652"/>
          </a:xfrm>
          <a:prstGeom prst="bentConnector4">
            <a:avLst>
              <a:gd name="adj1" fmla="val 121"/>
              <a:gd name="adj2" fmla="val 656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E4780C-86EC-4CD8-5EC7-CB3D80EC587E}"/>
              </a:ext>
            </a:extLst>
          </p:cNvPr>
          <p:cNvSpPr txBox="1"/>
          <p:nvPr/>
        </p:nvSpPr>
        <p:spPr>
          <a:xfrm>
            <a:off x="6597517" y="2371671"/>
            <a:ext cx="35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予約登録・変更・取消（メールアドレス）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879ACA2-2850-6630-550C-195AE82DD23E}"/>
              </a:ext>
            </a:extLst>
          </p:cNvPr>
          <p:cNvSpPr txBox="1"/>
          <p:nvPr/>
        </p:nvSpPr>
        <p:spPr>
          <a:xfrm>
            <a:off x="9638751" y="4386829"/>
            <a:ext cx="1766547" cy="58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（管理者）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83C222-B2FE-B560-9FC4-F87767B4DA74}"/>
              </a:ext>
            </a:extLst>
          </p:cNvPr>
          <p:cNvSpPr txBox="1"/>
          <p:nvPr/>
        </p:nvSpPr>
        <p:spPr>
          <a:xfrm>
            <a:off x="9638750" y="561477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F8136A4-A154-AA05-D1A7-A63AE4D8CB10}"/>
              </a:ext>
            </a:extLst>
          </p:cNvPr>
          <p:cNvCxnSpPr>
            <a:cxnSpLocks/>
            <a:stCxn id="17" idx="2"/>
            <a:endCxn id="24" idx="1"/>
          </p:cNvCxnSpPr>
          <p:nvPr/>
        </p:nvCxnSpPr>
        <p:spPr>
          <a:xfrm>
            <a:off x="5651305" y="3825259"/>
            <a:ext cx="3987446" cy="85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121B3E2-9FB5-1E7A-8239-BA9EBBD22803}"/>
              </a:ext>
            </a:extLst>
          </p:cNvPr>
          <p:cNvCxnSpPr>
            <a:cxnSpLocks/>
            <a:stCxn id="17" idx="2"/>
            <a:endCxn id="25" idx="1"/>
          </p:cNvCxnSpPr>
          <p:nvPr/>
        </p:nvCxnSpPr>
        <p:spPr>
          <a:xfrm>
            <a:off x="5651305" y="3825259"/>
            <a:ext cx="3987445" cy="195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D02315-48DE-B9F1-DC9E-65CA02428CF1}"/>
              </a:ext>
            </a:extLst>
          </p:cNvPr>
          <p:cNvSpPr txBox="1"/>
          <p:nvPr/>
        </p:nvSpPr>
        <p:spPr>
          <a:xfrm rot="663549">
            <a:off x="6319579" y="393593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82DD254-8072-D4A7-22BC-E4779B10CF24}"/>
              </a:ext>
            </a:extLst>
          </p:cNvPr>
          <p:cNvSpPr txBox="1"/>
          <p:nvPr/>
        </p:nvSpPr>
        <p:spPr>
          <a:xfrm rot="1482842">
            <a:off x="6819634" y="4361627"/>
            <a:ext cx="98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</p:spTree>
    <p:extLst>
      <p:ext uri="{BB962C8B-B14F-4D97-AF65-F5344CB8AC3E}">
        <p14:creationId xmlns:p14="http://schemas.microsoft.com/office/powerpoint/2010/main" val="23949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239D2-0EF0-97EE-BAFA-7DBA7EC7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9C2FFEF-0E56-EC1A-E755-1C6546D6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9A6D565-EDB8-6E6D-C13D-14B6D476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71B6D47-AF2C-35DC-DEEA-73F7DFBE8811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9EDDA9-DA2F-5D3C-2B97-F3578BD5D01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2B5710-FEF5-6469-58B0-E3695F2E1368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0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229</Words>
  <Application>Microsoft Office PowerPoint</Application>
  <PresentationFormat>ワイド画面</PresentationFormat>
  <Paragraphs>69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tomoyuki aoki</dc:creator>
  <cp:lastModifiedBy>tomoyuki aoki</cp:lastModifiedBy>
  <cp:revision>24</cp:revision>
  <dcterms:created xsi:type="dcterms:W3CDTF">2025-02-25T03:55:51Z</dcterms:created>
  <dcterms:modified xsi:type="dcterms:W3CDTF">2025-04-03T01:18:19Z</dcterms:modified>
</cp:coreProperties>
</file>