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BD1A-04E8-3BC6-3AAE-D4BAEF7F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EC5EE-5698-DCA5-38EC-5E543109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41094-91C2-9CF7-D189-518443FE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CBB92-D81C-93BB-BB80-C2C7920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95F54-1546-484C-82C9-6BE0BC5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CE0A0-04E8-2163-EAC0-F5C27458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359F-465C-7917-95E5-D5938FA9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269D2-02FF-EE64-8C66-AFFD282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79152-081B-5953-033D-E285A14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2D44E-C5B6-033C-D800-33A2974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FA09F6-355B-8F94-C1EF-84F811EA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0ABA4B-3552-5319-A36D-B5FF406B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CB795-732E-E164-8A35-9D305AA0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364A7B-7FA7-438E-C76E-9F4E4E6B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1803C-0980-EB26-A260-02383E7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37EBD-8C8B-7481-DDE0-423F16F5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89CB3-26F5-882C-6577-CAC7C75C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5C26B-6CC0-9B0E-79BA-C247405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62A17-4F72-D518-668F-4462F105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2689-D28F-B571-4C12-E719B925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0390B-5103-C76D-CC5A-F4FAFFB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E0A51-7105-551A-4800-9DAEF53B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D52DA-A7ED-2C9A-09D4-9757F97F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F8D73-B1B0-C48B-3793-4E53979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6769-13B7-6CA8-63D9-C33522C6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A2CBA-9295-5C66-8507-C48EA06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AAA7D-019E-0A8E-FEC0-BDB18413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B6894-D3C5-B14B-A6ED-11E46F04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6AF02-C947-4273-4216-30EF7BC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20708-4875-AFD3-9135-6E6FDA8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DC0B4-FB3F-3F70-6AD4-65995A59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A8722-B15C-DB9D-84FF-14E4E2F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A60C6-CD7D-554C-96B0-E36027B2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16F515-6950-45D1-95EA-360C0BB3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BE2CCE-685D-2013-F549-EE7EBD092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CCC95-C28E-1EEF-A339-D521BF76E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267325-E88E-A34F-6F13-2300E7D1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DD3F41-0E95-7C5C-A641-E7EC8083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47E5A4-721D-C11A-02FD-549698B6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1423D-FF4D-5467-22F4-39B171E4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7BCCB9-B553-0573-1A96-7AA9DD1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72409B-AC3E-887E-5367-2115A34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1AAB58-4E6A-086A-A9BC-F722104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B9D58E-E8EF-C494-5513-37D7E576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E4D50-9969-A201-4896-EF58835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538D-FF0B-C457-A204-2DAD286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49E2D-DF4A-D75E-7D42-A9C2C60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DF0E7-47E9-9B7F-ABEC-E1B976C7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171331-CBFA-B5A8-8ECC-3077F2F9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961B4-DB66-B57C-EA69-29DE5EDC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07AE8-C314-B59F-64E2-435DD35C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AA9E5A-7406-0C7E-A90D-9AE3724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BB-098C-9A1E-4E1B-546AB6F6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C4293-2CDA-4EF2-B3C3-71AFE026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06E681-C1FA-7FF7-7C4A-3B5B9E67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94E16D-1A12-F13E-5A95-45884377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13F01-2E8C-32AA-6606-BB294491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30E64-9932-FAA7-1040-2AF20A0B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B3D1D-CC14-7603-E8A9-5C9F6916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2CE168-D9F8-791D-E268-D4AEF04D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3A2A9-626F-6E7E-0DAB-B6FDF5EA5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10B09-A132-AD6B-9785-D596A79F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EC216-DF03-8081-47CC-271A597A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ja/image/16094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121CE-D400-4552-5314-5D14386ED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りざっと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A2E9B4-A2AC-B70F-A3BA-BAAD4130B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基本設計書</a:t>
            </a:r>
          </a:p>
        </p:txBody>
      </p:sp>
    </p:spTree>
    <p:extLst>
      <p:ext uri="{BB962C8B-B14F-4D97-AF65-F5344CB8AC3E}">
        <p14:creationId xmlns:p14="http://schemas.microsoft.com/office/powerpoint/2010/main" val="12002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19B0D-BDD8-C243-814A-07318C78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dirty="0"/>
              <a:t>シーケンス図（ログイン）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E74771FA-7B58-D1A7-FA54-20157A4C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462524" y="1907542"/>
            <a:ext cx="900874" cy="1033463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A913B63-C2E2-6E8F-2E77-62A819204D75}"/>
              </a:ext>
            </a:extLst>
          </p:cNvPr>
          <p:cNvCxnSpPr/>
          <p:nvPr/>
        </p:nvCxnSpPr>
        <p:spPr>
          <a:xfrm>
            <a:off x="1363398" y="2424273"/>
            <a:ext cx="1427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7F43EB-7196-DBBB-BAB1-30B566EF83E8}"/>
              </a:ext>
            </a:extLst>
          </p:cNvPr>
          <p:cNvSpPr txBox="1"/>
          <p:nvPr/>
        </p:nvSpPr>
        <p:spPr>
          <a:xfrm>
            <a:off x="1590674" y="2560003"/>
            <a:ext cx="900875" cy="38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りざっと</a:t>
            </a:r>
            <a:r>
              <a:rPr kumimoji="1" lang="en-US" altLang="ja-JP" sz="900" dirty="0"/>
              <a:t>URL</a:t>
            </a:r>
            <a:endParaRPr lang="en-US" altLang="ja-JP" sz="900" dirty="0"/>
          </a:p>
          <a:p>
            <a:pPr algn="ctr"/>
            <a:r>
              <a:rPr kumimoji="1" lang="ja-JP" altLang="en-US" sz="900" dirty="0"/>
              <a:t>アクセス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57DBB98-D469-EBE0-59AF-BBE86A99012B}"/>
              </a:ext>
            </a:extLst>
          </p:cNvPr>
          <p:cNvCxnSpPr/>
          <p:nvPr/>
        </p:nvCxnSpPr>
        <p:spPr>
          <a:xfrm>
            <a:off x="2790825" y="2424273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0F64F1BB-0F64-B1C4-3561-B8FD81023ABC}"/>
              </a:ext>
            </a:extLst>
          </p:cNvPr>
          <p:cNvCxnSpPr/>
          <p:nvPr/>
        </p:nvCxnSpPr>
        <p:spPr>
          <a:xfrm>
            <a:off x="2790825" y="2424273"/>
            <a:ext cx="1581150" cy="1178717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ACCAC1-3C5B-85AB-D647-90373E212209}"/>
              </a:ext>
            </a:extLst>
          </p:cNvPr>
          <p:cNvSpPr txBox="1"/>
          <p:nvPr/>
        </p:nvSpPr>
        <p:spPr>
          <a:xfrm>
            <a:off x="2852044" y="2560003"/>
            <a:ext cx="14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セッションにログイン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情報が保持されていない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0A4ADC-0816-140B-8A27-D900AB8A94FA}"/>
              </a:ext>
            </a:extLst>
          </p:cNvPr>
          <p:cNvSpPr txBox="1"/>
          <p:nvPr/>
        </p:nvSpPr>
        <p:spPr>
          <a:xfrm>
            <a:off x="2913267" y="3620851"/>
            <a:ext cx="1336263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セッションにログイン情報が保持されている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3DC8CAE-0D38-48D3-35A7-458399454D39}"/>
              </a:ext>
            </a:extLst>
          </p:cNvPr>
          <p:cNvSpPr/>
          <p:nvPr/>
        </p:nvSpPr>
        <p:spPr>
          <a:xfrm>
            <a:off x="4371970" y="2174838"/>
            <a:ext cx="900874" cy="49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ログイン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ページ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FD0E006-9336-771E-5695-C3CCDA1E7FA9}"/>
              </a:ext>
            </a:extLst>
          </p:cNvPr>
          <p:cNvSpPr/>
          <p:nvPr/>
        </p:nvSpPr>
        <p:spPr>
          <a:xfrm>
            <a:off x="4371970" y="3353556"/>
            <a:ext cx="900874" cy="49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各種メニュー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ページ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AC8881-5CB1-F321-0A47-856D3E45E302}"/>
              </a:ext>
            </a:extLst>
          </p:cNvPr>
          <p:cNvCxnSpPr/>
          <p:nvPr/>
        </p:nvCxnSpPr>
        <p:spPr>
          <a:xfrm>
            <a:off x="5272844" y="2424272"/>
            <a:ext cx="1427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DB78D06-8DC0-191D-ABAE-66BBEE03D25B}"/>
              </a:ext>
            </a:extLst>
          </p:cNvPr>
          <p:cNvCxnSpPr/>
          <p:nvPr/>
        </p:nvCxnSpPr>
        <p:spPr>
          <a:xfrm>
            <a:off x="6700271" y="2424272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AA3C006-A828-50A3-06B7-36C81A68CCF1}"/>
              </a:ext>
            </a:extLst>
          </p:cNvPr>
          <p:cNvSpPr/>
          <p:nvPr/>
        </p:nvSpPr>
        <p:spPr>
          <a:xfrm>
            <a:off x="8281416" y="2174838"/>
            <a:ext cx="900874" cy="49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管理者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ページ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7D0DCCD8-8608-6811-F248-737E12B7E10C}"/>
              </a:ext>
            </a:extLst>
          </p:cNvPr>
          <p:cNvCxnSpPr/>
          <p:nvPr/>
        </p:nvCxnSpPr>
        <p:spPr>
          <a:xfrm>
            <a:off x="6700271" y="2424273"/>
            <a:ext cx="1581150" cy="1178717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4597095-036B-2FEB-709B-2CB995F25F77}"/>
              </a:ext>
            </a:extLst>
          </p:cNvPr>
          <p:cNvCxnSpPr/>
          <p:nvPr/>
        </p:nvCxnSpPr>
        <p:spPr>
          <a:xfrm>
            <a:off x="6700271" y="3602990"/>
            <a:ext cx="1581150" cy="1178717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D27E72-4861-FCB7-709A-7CDAD2BF668E}"/>
              </a:ext>
            </a:extLst>
          </p:cNvPr>
          <p:cNvSpPr txBox="1"/>
          <p:nvPr/>
        </p:nvSpPr>
        <p:spPr>
          <a:xfrm>
            <a:off x="5656259" y="2571668"/>
            <a:ext cx="6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</a:t>
            </a:r>
            <a:endParaRPr kumimoji="1" lang="en-US" altLang="ja-JP" sz="900" dirty="0"/>
          </a:p>
          <a:p>
            <a:pPr algn="ctr"/>
            <a:r>
              <a:rPr lang="ja-JP" altLang="en-US" sz="900" dirty="0"/>
              <a:t>実行</a:t>
            </a:r>
            <a:endParaRPr kumimoji="1" lang="ja-JP" altLang="en-US" sz="9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FC87C0D-8615-9221-21C8-A85478C1AA62}"/>
              </a:ext>
            </a:extLst>
          </p:cNvPr>
          <p:cNvSpPr txBox="1"/>
          <p:nvPr/>
        </p:nvSpPr>
        <p:spPr>
          <a:xfrm>
            <a:off x="7097169" y="2629253"/>
            <a:ext cx="795701" cy="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管理者登録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のみ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DAED2E-BD97-F221-E84C-DE5902813D71}"/>
              </a:ext>
            </a:extLst>
          </p:cNvPr>
          <p:cNvSpPr txBox="1"/>
          <p:nvPr/>
        </p:nvSpPr>
        <p:spPr>
          <a:xfrm>
            <a:off x="7097169" y="3617900"/>
            <a:ext cx="79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予約者</a:t>
            </a:r>
            <a:r>
              <a:rPr kumimoji="1" lang="ja-JP" altLang="en-US" sz="900" dirty="0"/>
              <a:t>登録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のみ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4663AAC-AC5F-EE28-C579-1F6FCC47A686}"/>
              </a:ext>
            </a:extLst>
          </p:cNvPr>
          <p:cNvSpPr txBox="1"/>
          <p:nvPr/>
        </p:nvSpPr>
        <p:spPr>
          <a:xfrm>
            <a:off x="7092995" y="4796617"/>
            <a:ext cx="79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管理者登録</a:t>
            </a:r>
            <a:endParaRPr lang="en-US" altLang="ja-JP" sz="900" dirty="0"/>
          </a:p>
          <a:p>
            <a:pPr algn="ctr"/>
            <a:r>
              <a:rPr lang="ja-JP" altLang="en-US" sz="900" dirty="0"/>
              <a:t>予約者</a:t>
            </a:r>
            <a:r>
              <a:rPr kumimoji="1" lang="ja-JP" altLang="en-US" sz="900" dirty="0"/>
              <a:t>登録</a:t>
            </a:r>
            <a:endParaRPr kumimoji="1" lang="en-US" altLang="ja-JP" sz="9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87B52C-2D04-F285-7E7C-990D2A156BC7}"/>
              </a:ext>
            </a:extLst>
          </p:cNvPr>
          <p:cNvSpPr/>
          <p:nvPr/>
        </p:nvSpPr>
        <p:spPr>
          <a:xfrm>
            <a:off x="8281416" y="3353555"/>
            <a:ext cx="900874" cy="49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予約者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ページ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5120A90-890B-43CD-5F1A-7C9456DC09B8}"/>
              </a:ext>
            </a:extLst>
          </p:cNvPr>
          <p:cNvSpPr/>
          <p:nvPr/>
        </p:nvSpPr>
        <p:spPr>
          <a:xfrm>
            <a:off x="8281416" y="4532272"/>
            <a:ext cx="900874" cy="49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モード選択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ページ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C27C2D0-5734-5958-9A1F-E62A718B664E}"/>
              </a:ext>
            </a:extLst>
          </p:cNvPr>
          <p:cNvCxnSpPr/>
          <p:nvPr/>
        </p:nvCxnSpPr>
        <p:spPr>
          <a:xfrm>
            <a:off x="9182290" y="4796617"/>
            <a:ext cx="1427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EFE261BF-4952-3EB9-81B4-3B45B7DEC0EE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82290" y="3602990"/>
            <a:ext cx="1427426" cy="1193631"/>
          </a:xfrm>
          <a:prstGeom prst="bentConnector3">
            <a:avLst>
              <a:gd name="adj1" fmla="val 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883C3F0A-6F2C-18B3-BB55-CD907B53D649}"/>
              </a:ext>
            </a:extLst>
          </p:cNvPr>
          <p:cNvCxnSpPr>
            <a:cxnSpLocks/>
          </p:cNvCxnSpPr>
          <p:nvPr/>
        </p:nvCxnSpPr>
        <p:spPr>
          <a:xfrm rot="10800000">
            <a:off x="9173900" y="2424272"/>
            <a:ext cx="1427426" cy="1193631"/>
          </a:xfrm>
          <a:prstGeom prst="bentConnector3">
            <a:avLst>
              <a:gd name="adj1" fmla="val 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2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りざっと</vt:lpstr>
      <vt:lpstr>シーケンス図（ログイン）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青木 智之</dc:creator>
  <cp:lastModifiedBy>青木 智之</cp:lastModifiedBy>
  <cp:revision>8</cp:revision>
  <dcterms:created xsi:type="dcterms:W3CDTF">2025-03-16T06:26:46Z</dcterms:created>
  <dcterms:modified xsi:type="dcterms:W3CDTF">2025-03-16T15:33:03Z</dcterms:modified>
</cp:coreProperties>
</file>