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7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56BD1A-04E8-3BC6-3AAE-D4BAEF7F8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9EC5EE-5698-DCA5-38EC-5E543109D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41094-91C2-9CF7-D189-518443FE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FCBB92-D81C-93BB-BB80-C2C7920C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F95F54-1546-484C-82C9-6BE0BC52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6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CE0A0-04E8-2163-EAC0-F5C27458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89359F-465C-7917-95E5-D5938FA9A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269D2-02FF-EE64-8C66-AFFD2824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179152-081B-5953-033D-E285A148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52D44E-C5B6-033C-D800-33A29744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03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FFA09F6-355B-8F94-C1EF-84F811EAF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0ABA4B-3552-5319-A36D-B5FF406B1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DCB795-732E-E164-8A35-9D305AA0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364A7B-7FA7-438E-C76E-9F4E4E6B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41803C-0980-EB26-A260-02383E7C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71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D37EBD-8C8B-7481-DDE0-423F16F5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F89CB3-26F5-882C-6577-CAC7C75C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B5C26B-6CC0-9B0E-79BA-C247405D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162A17-4F72-D518-668F-4462F105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F2689-D28F-B571-4C12-E719B925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8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C0390B-5103-C76D-CC5A-F4FAFFBD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CE0A51-7105-551A-4800-9DAEF53B7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6D52DA-A7ED-2C9A-09D4-9757F97F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0F8D73-B1B0-C48B-3793-4E539794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B6769-13B7-6CA8-63D9-C33522C6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17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A2CBA-9295-5C66-8507-C48EA06E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BAAA7D-019E-0A8E-FEC0-BDB18413A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3B6894-D3C5-B14B-A6ED-11E46F049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E6AF02-C947-4273-4216-30EF7BC3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120708-4875-AFD3-9135-6E6FDA82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2DC0B4-FB3F-3F70-6AD4-65995A59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67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A8722-B15C-DB9D-84FF-14E4E2F7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CA60C6-CD7D-554C-96B0-E36027B2D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16F515-6950-45D1-95EA-360C0BB3A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BE2CCE-685D-2013-F549-EE7EBD092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BCCC95-C28E-1EEF-A339-D521BF76E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267325-E88E-A34F-6F13-2300E7D1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DD3F41-0E95-7C5C-A641-E7EC8083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147E5A4-721D-C11A-02FD-549698B6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96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61423D-FF4D-5467-22F4-39B171E4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7BCCB9-B553-0573-1A96-7AA9DD15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72409B-AC3E-887E-5367-2115A34B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1AAB58-4E6A-086A-A9BC-F7221049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34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B9D58E-E8EF-C494-5513-37D7E576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2E4D50-9969-A201-4896-EF58835B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45538D-FF0B-C457-A204-2DAD286E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66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49E2D-DF4A-D75E-7D42-A9C2C60C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EDF0E7-47E9-9B7F-ABEC-E1B976C7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171331-CBFA-B5A8-8ECC-3077F2F9D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961B4-DB66-B57C-EA69-29DE5EDC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407AE8-C314-B59F-64E2-435DD35C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AA9E5A-7406-0C7E-A90D-9AE37247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043BB-098C-9A1E-4E1B-546AB6F6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51C4293-2CDA-4EF2-B3C3-71AFE026A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06E681-C1FA-7FF7-7C4A-3B5B9E676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94E16D-1A12-F13E-5A95-45884377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D13F01-2E8C-32AA-6606-BB294491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730E64-9932-FAA7-1040-2AF20A0B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24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4B3D1D-CC14-7603-E8A9-5C9F6916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2CE168-D9F8-791D-E268-D4AEF04D4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43A2A9-626F-6E7E-0DAB-B6FDF5EA5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10B09-A132-AD6B-9785-D596A79F1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5EC216-DF03-8081-47CC-271A597A5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09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A4300-5D5E-0CD6-8969-C515A67E5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Resat</a:t>
            </a:r>
            <a:endParaRPr kumimoji="1" lang="ja-JP" altLang="en-US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8C7CE2-72B8-5655-18DA-2AA0DB521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>
                <a:latin typeface="HGS明朝E" panose="02020900000000000000" pitchFamily="18" charset="-128"/>
                <a:ea typeface="HGS明朝E" panose="02020900000000000000" pitchFamily="18" charset="-128"/>
              </a:rPr>
              <a:t>劇団抜きにくい釘 チケット予約システム</a:t>
            </a:r>
            <a:endParaRPr kumimoji="1" lang="ja-JP" altLang="en-US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136ED0E3-7068-0FAA-4CFF-2E237C39F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sp>
        <p:nvSpPr>
          <p:cNvPr id="5" name="フローチャート: 記憶データ 4">
            <a:extLst>
              <a:ext uri="{FF2B5EF4-FFF2-40B4-BE49-F238E27FC236}">
                <a16:creationId xmlns:a16="http://schemas.microsoft.com/office/drawing/2014/main" id="{F08829E5-1D92-5BB9-7073-09FDC11CCA45}"/>
              </a:ext>
            </a:extLst>
          </p:cNvPr>
          <p:cNvSpPr/>
          <p:nvPr/>
        </p:nvSpPr>
        <p:spPr>
          <a:xfrm>
            <a:off x="-3560323" y="0"/>
            <a:ext cx="6517532" cy="6858000"/>
          </a:xfrm>
          <a:prstGeom prst="flowChartOnlineStorag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09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4CF6B-1902-38B5-C8F5-C3B91D888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1FC57F5B-A40F-0707-9EBC-5FEF7BB53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CBED2DDD-F65E-EEC2-8B1E-EC4D84851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98917B-F937-D09F-8D64-FDB7420B7158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A8E35D0-C026-BF07-91B0-149A023CF873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フロー概要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CE4E19-390A-C57D-24A9-DBE64BF6B732}"/>
              </a:ext>
            </a:extLst>
          </p:cNvPr>
          <p:cNvSpPr txBox="1"/>
          <p:nvPr/>
        </p:nvSpPr>
        <p:spPr>
          <a:xfrm>
            <a:off x="1000534" y="3075057"/>
            <a:ext cx="10560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フロー概要</a:t>
            </a:r>
            <a:endParaRPr lang="en-US" altLang="ja-JP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680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86D71-F137-82DD-F19D-2C6378F91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DDF78DAF-C56C-1222-FA80-2A85322DD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9AE285BF-2CF1-6245-53AF-C9FF43D2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AF86267-98D8-C577-F08C-6B8A3B6C57EB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130D39D-6AB3-011F-C2F2-994D65D7B71F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フロー概要（ログイン）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9D16F8D-D455-4C0D-3C00-7850787A2EB6}"/>
              </a:ext>
            </a:extLst>
          </p:cNvPr>
          <p:cNvSpPr/>
          <p:nvPr/>
        </p:nvSpPr>
        <p:spPr>
          <a:xfrm>
            <a:off x="126460" y="904672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39C5E51-B114-F547-6C1C-83EFB9C31439}"/>
              </a:ext>
            </a:extLst>
          </p:cNvPr>
          <p:cNvSpPr/>
          <p:nvPr/>
        </p:nvSpPr>
        <p:spPr>
          <a:xfrm>
            <a:off x="431828" y="4900559"/>
            <a:ext cx="2444486" cy="1689907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セッション変数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userSession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defStSession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モード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sysUser</a:t>
            </a:r>
            <a:r>
              <a:rPr lang="ja-JP" altLang="en-US" sz="1100" dirty="0">
                <a:solidFill>
                  <a:schemeClr val="tx1"/>
                </a:solidFill>
              </a:rPr>
              <a:t>（管理者）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custUser</a:t>
            </a:r>
            <a:r>
              <a:rPr lang="ja-JP" altLang="en-US" sz="1100" dirty="0">
                <a:solidFill>
                  <a:schemeClr val="tx1"/>
                </a:solidFill>
              </a:rPr>
              <a:t>（予約者）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doubleUser</a:t>
            </a:r>
            <a:r>
              <a:rPr lang="ja-JP" altLang="en-US" sz="1100" dirty="0">
                <a:solidFill>
                  <a:schemeClr val="tx1"/>
                </a:solidFill>
              </a:rPr>
              <a:t>（管理者・予約者）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78EF35B-6EB5-DF67-0F55-949936B254B9}"/>
              </a:ext>
            </a:extLst>
          </p:cNvPr>
          <p:cNvSpPr/>
          <p:nvPr/>
        </p:nvSpPr>
        <p:spPr>
          <a:xfrm>
            <a:off x="1050587" y="1838500"/>
            <a:ext cx="1798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①システム</a:t>
            </a:r>
            <a:r>
              <a:rPr kumimoji="1" lang="en-US" altLang="ja-JP" sz="900" dirty="0">
                <a:solidFill>
                  <a:schemeClr val="tx1"/>
                </a:solidFill>
              </a:rPr>
              <a:t>URL</a:t>
            </a:r>
            <a:r>
              <a:rPr kumimoji="1" lang="ja-JP" altLang="en-US" sz="900" dirty="0">
                <a:solidFill>
                  <a:schemeClr val="tx1"/>
                </a:solidFill>
              </a:rPr>
              <a:t>にアクセス</a:t>
            </a:r>
          </a:p>
        </p:txBody>
      </p:sp>
      <p:sp>
        <p:nvSpPr>
          <p:cNvPr id="7" name="フローチャート: 判断 6">
            <a:extLst>
              <a:ext uri="{FF2B5EF4-FFF2-40B4-BE49-F238E27FC236}">
                <a16:creationId xmlns:a16="http://schemas.microsoft.com/office/drawing/2014/main" id="{7BD7A8AF-C611-4CB2-23EF-F19C25C2084A}"/>
              </a:ext>
            </a:extLst>
          </p:cNvPr>
          <p:cNvSpPr/>
          <p:nvPr/>
        </p:nvSpPr>
        <p:spPr>
          <a:xfrm>
            <a:off x="3744298" y="1714998"/>
            <a:ext cx="2464904" cy="770224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②セッションにログイン情報はあるか？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4CAEF98-0646-C6F4-A04E-CF3D9846E48B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2849571" y="2100110"/>
            <a:ext cx="8947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E180CCF-CDEA-746C-BB8D-0D235784FF52}"/>
              </a:ext>
            </a:extLst>
          </p:cNvPr>
          <p:cNvSpPr/>
          <p:nvPr/>
        </p:nvSpPr>
        <p:spPr>
          <a:xfrm>
            <a:off x="7247478" y="1843913"/>
            <a:ext cx="179898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各種ページ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83FEFF5-D458-E8F4-EC04-7687A45D478D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209202" y="2100110"/>
            <a:ext cx="1038276" cy="54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C2F66DB-6395-7FCB-9D3A-89B06AA62F5B}"/>
              </a:ext>
            </a:extLst>
          </p:cNvPr>
          <p:cNvSpPr/>
          <p:nvPr/>
        </p:nvSpPr>
        <p:spPr>
          <a:xfrm>
            <a:off x="4077258" y="3235010"/>
            <a:ext cx="1798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ログインページ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DED4697-C91B-5EFD-56FD-CF01AD45C874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4976750" y="2485222"/>
            <a:ext cx="0" cy="7497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曲線 33">
            <a:extLst>
              <a:ext uri="{FF2B5EF4-FFF2-40B4-BE49-F238E27FC236}">
                <a16:creationId xmlns:a16="http://schemas.microsoft.com/office/drawing/2014/main" id="{9C8C4CAB-84EE-0D7E-180A-0627D795C327}"/>
              </a:ext>
            </a:extLst>
          </p:cNvPr>
          <p:cNvCxnSpPr>
            <a:stCxn id="18" idx="1"/>
            <a:endCxn id="7" idx="1"/>
          </p:cNvCxnSpPr>
          <p:nvPr/>
        </p:nvCxnSpPr>
        <p:spPr>
          <a:xfrm rot="10800000">
            <a:off x="3744298" y="2100110"/>
            <a:ext cx="332960" cy="1396510"/>
          </a:xfrm>
          <a:prstGeom prst="curvedConnector3">
            <a:avLst>
              <a:gd name="adj1" fmla="val 16865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F8D3B2B-53D4-C641-4AEF-56916BCA8D21}"/>
              </a:ext>
            </a:extLst>
          </p:cNvPr>
          <p:cNvSpPr txBox="1"/>
          <p:nvPr/>
        </p:nvSpPr>
        <p:spPr>
          <a:xfrm>
            <a:off x="4362688" y="2686949"/>
            <a:ext cx="536713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ない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7899597-3B75-CC62-E493-E32FE90BB516}"/>
              </a:ext>
            </a:extLst>
          </p:cNvPr>
          <p:cNvSpPr txBox="1"/>
          <p:nvPr/>
        </p:nvSpPr>
        <p:spPr>
          <a:xfrm>
            <a:off x="6436982" y="1838500"/>
            <a:ext cx="536713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ある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2A3BD73-2281-985F-88D6-3D647F4AD262}"/>
              </a:ext>
            </a:extLst>
          </p:cNvPr>
          <p:cNvSpPr txBox="1"/>
          <p:nvPr/>
        </p:nvSpPr>
        <p:spPr>
          <a:xfrm>
            <a:off x="2600347" y="2942588"/>
            <a:ext cx="8947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ログイン失敗</a:t>
            </a:r>
          </a:p>
        </p:txBody>
      </p:sp>
      <p:sp>
        <p:nvSpPr>
          <p:cNvPr id="38" name="フローチャート: 判断 37">
            <a:extLst>
              <a:ext uri="{FF2B5EF4-FFF2-40B4-BE49-F238E27FC236}">
                <a16:creationId xmlns:a16="http://schemas.microsoft.com/office/drawing/2014/main" id="{1A1B37D3-C47E-BC09-4334-CCF8FE5A72CF}"/>
              </a:ext>
            </a:extLst>
          </p:cNvPr>
          <p:cNvSpPr/>
          <p:nvPr/>
        </p:nvSpPr>
        <p:spPr>
          <a:xfrm>
            <a:off x="3744298" y="4508016"/>
            <a:ext cx="2464904" cy="770224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③ユーザー登録情報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A01CB4A-A3ED-3EB5-B0AA-139E80C8A4AE}"/>
              </a:ext>
            </a:extLst>
          </p:cNvPr>
          <p:cNvCxnSpPr>
            <a:cxnSpLocks/>
            <a:stCxn id="18" idx="2"/>
            <a:endCxn id="38" idx="0"/>
          </p:cNvCxnSpPr>
          <p:nvPr/>
        </p:nvCxnSpPr>
        <p:spPr>
          <a:xfrm>
            <a:off x="4976750" y="3758230"/>
            <a:ext cx="0" cy="749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F15407-2F21-4B4A-03FE-68F528B24D7B}"/>
              </a:ext>
            </a:extLst>
          </p:cNvPr>
          <p:cNvSpPr txBox="1"/>
          <p:nvPr/>
        </p:nvSpPr>
        <p:spPr>
          <a:xfrm>
            <a:off x="4003463" y="4074878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ログイン成功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6F28F59-29E7-79F9-C880-F157109BCB0B}"/>
              </a:ext>
            </a:extLst>
          </p:cNvPr>
          <p:cNvSpPr/>
          <p:nvPr/>
        </p:nvSpPr>
        <p:spPr>
          <a:xfrm>
            <a:off x="9046462" y="3679900"/>
            <a:ext cx="179898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予約者ページ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9015A57-A5BE-A2BE-E39D-B7EEBD1BA827}"/>
              </a:ext>
            </a:extLst>
          </p:cNvPr>
          <p:cNvSpPr/>
          <p:nvPr/>
        </p:nvSpPr>
        <p:spPr>
          <a:xfrm>
            <a:off x="7247478" y="4635923"/>
            <a:ext cx="1798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モード選択ページ</a:t>
            </a:r>
          </a:p>
        </p:txBody>
      </p:sp>
      <p:sp>
        <p:nvSpPr>
          <p:cNvPr id="45" name="フローチャート: 端子 44">
            <a:extLst>
              <a:ext uri="{FF2B5EF4-FFF2-40B4-BE49-F238E27FC236}">
                <a16:creationId xmlns:a16="http://schemas.microsoft.com/office/drawing/2014/main" id="{52917BD1-1AD4-5D36-6C21-87CEA9CA21D9}"/>
              </a:ext>
            </a:extLst>
          </p:cNvPr>
          <p:cNvSpPr/>
          <p:nvPr/>
        </p:nvSpPr>
        <p:spPr>
          <a:xfrm>
            <a:off x="9046462" y="5502434"/>
            <a:ext cx="1798984" cy="52322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公演参加状況確認フローへ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AED93185-6162-367F-E515-1BA9B18657D8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>
            <a:off x="6209202" y="4893128"/>
            <a:ext cx="1038276" cy="44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510573A-0638-401B-F9BC-AC5791533494}"/>
              </a:ext>
            </a:extLst>
          </p:cNvPr>
          <p:cNvSpPr txBox="1"/>
          <p:nvPr/>
        </p:nvSpPr>
        <p:spPr>
          <a:xfrm>
            <a:off x="6291077" y="4602554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両方登録済み</a:t>
            </a:r>
          </a:p>
        </p:txBody>
      </p: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04A53F1C-0131-482D-1279-C6E06958A041}"/>
              </a:ext>
            </a:extLst>
          </p:cNvPr>
          <p:cNvCxnSpPr>
            <a:stCxn id="38" idx="3"/>
            <a:endCxn id="43" idx="1"/>
          </p:cNvCxnSpPr>
          <p:nvPr/>
        </p:nvCxnSpPr>
        <p:spPr>
          <a:xfrm flipV="1">
            <a:off x="6209202" y="3941510"/>
            <a:ext cx="2837260" cy="951618"/>
          </a:xfrm>
          <a:prstGeom prst="bentConnector3">
            <a:avLst>
              <a:gd name="adj1" fmla="val 31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A2254EA-62E2-0973-C1D3-6D693943E586}"/>
              </a:ext>
            </a:extLst>
          </p:cNvPr>
          <p:cNvSpPr txBox="1"/>
          <p:nvPr/>
        </p:nvSpPr>
        <p:spPr>
          <a:xfrm>
            <a:off x="7190569" y="3689879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予約者のみ</a:t>
            </a:r>
          </a:p>
        </p:txBody>
      </p:sp>
      <p:cxnSp>
        <p:nvCxnSpPr>
          <p:cNvPr id="55" name="コネクタ: カギ線 54">
            <a:extLst>
              <a:ext uri="{FF2B5EF4-FFF2-40B4-BE49-F238E27FC236}">
                <a16:creationId xmlns:a16="http://schemas.microsoft.com/office/drawing/2014/main" id="{3E6F2C65-9D33-857A-86E6-4A8CE43B6770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>
            <a:off x="6209202" y="4893128"/>
            <a:ext cx="2837260" cy="870916"/>
          </a:xfrm>
          <a:prstGeom prst="bentConnector3">
            <a:avLst>
              <a:gd name="adj1" fmla="val 28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C792B41-6102-55CC-E67F-3DEB6F26265E}"/>
              </a:ext>
            </a:extLst>
          </p:cNvPr>
          <p:cNvSpPr txBox="1"/>
          <p:nvPr/>
        </p:nvSpPr>
        <p:spPr>
          <a:xfrm>
            <a:off x="7190569" y="5795325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/>
              <a:t>管理者</a:t>
            </a:r>
            <a:r>
              <a:rPr kumimoji="1" lang="ja-JP" altLang="en-US" sz="900" dirty="0"/>
              <a:t>のみ</a:t>
            </a:r>
          </a:p>
        </p:txBody>
      </p: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72E31723-D736-D429-5CE6-C2CF311FD22A}"/>
              </a:ext>
            </a:extLst>
          </p:cNvPr>
          <p:cNvCxnSpPr>
            <a:cxnSpLocks/>
            <a:stCxn id="44" idx="3"/>
            <a:endCxn id="43" idx="2"/>
          </p:cNvCxnSpPr>
          <p:nvPr/>
        </p:nvCxnSpPr>
        <p:spPr>
          <a:xfrm flipV="1">
            <a:off x="9046462" y="4203120"/>
            <a:ext cx="899492" cy="69441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F7A1D7C3-0BFF-1122-3145-7E8CEE6AF687}"/>
              </a:ext>
            </a:extLst>
          </p:cNvPr>
          <p:cNvCxnSpPr>
            <a:cxnSpLocks/>
            <a:stCxn id="44" idx="3"/>
            <a:endCxn id="45" idx="0"/>
          </p:cNvCxnSpPr>
          <p:nvPr/>
        </p:nvCxnSpPr>
        <p:spPr>
          <a:xfrm>
            <a:off x="9046462" y="4897533"/>
            <a:ext cx="899492" cy="60490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22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46342-613E-2630-9DF0-B8E157CB2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061E9197-91B3-08AC-DB7C-41C164775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31EDCC08-6F3A-6D0E-F704-16BB9ACF1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8A96EF8-5115-07C4-7CDE-0D31F44E04BE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78267DC-4534-4A0F-0B85-AD0A349FB992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フロー概要（公演参加状況確認）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0AE4FA9-7032-CE35-F094-141A4C7E5146}"/>
              </a:ext>
            </a:extLst>
          </p:cNvPr>
          <p:cNvSpPr/>
          <p:nvPr/>
        </p:nvSpPr>
        <p:spPr>
          <a:xfrm>
            <a:off x="126460" y="904672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645EABD-D1D9-4385-E92E-BE18D179186C}"/>
              </a:ext>
            </a:extLst>
          </p:cNvPr>
          <p:cNvSpPr/>
          <p:nvPr/>
        </p:nvSpPr>
        <p:spPr>
          <a:xfrm>
            <a:off x="431828" y="4900559"/>
            <a:ext cx="2444486" cy="1199467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セッション変数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defStSession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モード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sysUser</a:t>
            </a:r>
            <a:r>
              <a:rPr lang="ja-JP" altLang="en-US" sz="1100" dirty="0">
                <a:solidFill>
                  <a:schemeClr val="tx1"/>
                </a:solidFill>
              </a:rPr>
              <a:t>（管理者）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doubleUser</a:t>
            </a:r>
            <a:r>
              <a:rPr lang="ja-JP" altLang="en-US" sz="1100" dirty="0">
                <a:solidFill>
                  <a:schemeClr val="tx1"/>
                </a:solidFill>
              </a:rPr>
              <a:t>（管理者・予約者）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BC0AF4C-9530-6AFE-14AA-0AEE9827A421}"/>
              </a:ext>
            </a:extLst>
          </p:cNvPr>
          <p:cNvSpPr/>
          <p:nvPr/>
        </p:nvSpPr>
        <p:spPr>
          <a:xfrm>
            <a:off x="1188144" y="1434221"/>
            <a:ext cx="1798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ログインページ</a:t>
            </a:r>
          </a:p>
        </p:txBody>
      </p:sp>
      <p:sp>
        <p:nvSpPr>
          <p:cNvPr id="38" name="フローチャート: 判断 37">
            <a:extLst>
              <a:ext uri="{FF2B5EF4-FFF2-40B4-BE49-F238E27FC236}">
                <a16:creationId xmlns:a16="http://schemas.microsoft.com/office/drawing/2014/main" id="{000FD64F-5B19-765F-95B4-C76F55F56D98}"/>
              </a:ext>
            </a:extLst>
          </p:cNvPr>
          <p:cNvSpPr/>
          <p:nvPr/>
        </p:nvSpPr>
        <p:spPr>
          <a:xfrm>
            <a:off x="855184" y="2707227"/>
            <a:ext cx="2464904" cy="770224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①ユーザー登録情報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367148D-1C7E-1E23-A2C5-F500D7E4A50C}"/>
              </a:ext>
            </a:extLst>
          </p:cNvPr>
          <p:cNvCxnSpPr>
            <a:cxnSpLocks/>
            <a:stCxn id="18" idx="2"/>
            <a:endCxn id="38" idx="0"/>
          </p:cNvCxnSpPr>
          <p:nvPr/>
        </p:nvCxnSpPr>
        <p:spPr>
          <a:xfrm>
            <a:off x="2087636" y="1957441"/>
            <a:ext cx="0" cy="749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FF73CB9-CAA9-AF07-9A52-81ACAEA080D9}"/>
              </a:ext>
            </a:extLst>
          </p:cNvPr>
          <p:cNvSpPr txBox="1"/>
          <p:nvPr/>
        </p:nvSpPr>
        <p:spPr>
          <a:xfrm>
            <a:off x="1114349" y="2274089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ログイン成功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CB47AD1-58BA-EF55-7B48-FAD42FB17741}"/>
              </a:ext>
            </a:extLst>
          </p:cNvPr>
          <p:cNvSpPr/>
          <p:nvPr/>
        </p:nvSpPr>
        <p:spPr>
          <a:xfrm>
            <a:off x="4358364" y="2835134"/>
            <a:ext cx="1798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モード選択ページ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A11D8E31-756A-17F6-6C94-8B7584984B52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>
            <a:off x="3320088" y="3092339"/>
            <a:ext cx="1038276" cy="44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0C74E5A-A6AA-EDE1-90CF-27A054A7ABAB}"/>
              </a:ext>
            </a:extLst>
          </p:cNvPr>
          <p:cNvSpPr txBox="1"/>
          <p:nvPr/>
        </p:nvSpPr>
        <p:spPr>
          <a:xfrm>
            <a:off x="3401963" y="2801765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両方登録済み</a:t>
            </a:r>
          </a:p>
        </p:txBody>
      </p:sp>
      <p:cxnSp>
        <p:nvCxnSpPr>
          <p:cNvPr id="55" name="コネクタ: カギ線 54">
            <a:extLst>
              <a:ext uri="{FF2B5EF4-FFF2-40B4-BE49-F238E27FC236}">
                <a16:creationId xmlns:a16="http://schemas.microsoft.com/office/drawing/2014/main" id="{86F818AB-7EF1-911B-AE2D-91F98DB2769C}"/>
              </a:ext>
            </a:extLst>
          </p:cNvPr>
          <p:cNvCxnSpPr>
            <a:cxnSpLocks/>
            <a:stCxn id="38" idx="3"/>
            <a:endCxn id="17" idx="1"/>
          </p:cNvCxnSpPr>
          <p:nvPr/>
        </p:nvCxnSpPr>
        <p:spPr>
          <a:xfrm>
            <a:off x="3320088" y="3092339"/>
            <a:ext cx="2504300" cy="866368"/>
          </a:xfrm>
          <a:prstGeom prst="bentConnector3">
            <a:avLst>
              <a:gd name="adj1" fmla="val -49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61EB367-83E0-D815-A279-E1BA7BC47258}"/>
              </a:ext>
            </a:extLst>
          </p:cNvPr>
          <p:cNvSpPr txBox="1"/>
          <p:nvPr/>
        </p:nvSpPr>
        <p:spPr>
          <a:xfrm>
            <a:off x="4301455" y="3994536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/>
              <a:t>管理者</a:t>
            </a:r>
            <a:r>
              <a:rPr kumimoji="1" lang="ja-JP" altLang="en-US" sz="900" dirty="0"/>
              <a:t>のみ</a:t>
            </a:r>
          </a:p>
        </p:txBody>
      </p: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769287F6-2DA5-A497-60DE-FD1E4B710C98}"/>
              </a:ext>
            </a:extLst>
          </p:cNvPr>
          <p:cNvCxnSpPr>
            <a:cxnSpLocks/>
            <a:stCxn id="44" idx="3"/>
            <a:endCxn id="17" idx="0"/>
          </p:cNvCxnSpPr>
          <p:nvPr/>
        </p:nvCxnSpPr>
        <p:spPr>
          <a:xfrm>
            <a:off x="6157348" y="3096744"/>
            <a:ext cx="899492" cy="47685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判断 16">
            <a:extLst>
              <a:ext uri="{FF2B5EF4-FFF2-40B4-BE49-F238E27FC236}">
                <a16:creationId xmlns:a16="http://schemas.microsoft.com/office/drawing/2014/main" id="{530B9AA6-A1FB-6CE1-EBC3-9B2D12F63A76}"/>
              </a:ext>
            </a:extLst>
          </p:cNvPr>
          <p:cNvSpPr/>
          <p:nvPr/>
        </p:nvSpPr>
        <p:spPr>
          <a:xfrm>
            <a:off x="5824388" y="3573595"/>
            <a:ext cx="2464904" cy="770224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②参加している公演はあるか？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B00525E-686E-7859-6F29-A0803F902C13}"/>
              </a:ext>
            </a:extLst>
          </p:cNvPr>
          <p:cNvSpPr/>
          <p:nvPr/>
        </p:nvSpPr>
        <p:spPr>
          <a:xfrm>
            <a:off x="9286030" y="3702148"/>
            <a:ext cx="179898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各種メニューページ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A81334F-5778-49DB-B710-0EF4A697E99A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>
            <a:off x="8289292" y="3958707"/>
            <a:ext cx="996738" cy="50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403F59F-27CC-5E76-6E69-21818DCB30F8}"/>
              </a:ext>
            </a:extLst>
          </p:cNvPr>
          <p:cNvSpPr/>
          <p:nvPr/>
        </p:nvSpPr>
        <p:spPr>
          <a:xfrm>
            <a:off x="6157348" y="5009479"/>
            <a:ext cx="1798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公演ログインページ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E3F034EA-71DB-A600-3DBA-E392EE3CDB59}"/>
              </a:ext>
            </a:extLst>
          </p:cNvPr>
          <p:cNvCxnSpPr>
            <a:cxnSpLocks/>
            <a:stCxn id="17" idx="2"/>
            <a:endCxn id="33" idx="0"/>
          </p:cNvCxnSpPr>
          <p:nvPr/>
        </p:nvCxnSpPr>
        <p:spPr>
          <a:xfrm>
            <a:off x="7056840" y="4343819"/>
            <a:ext cx="0" cy="665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2C42B66-B852-BD19-651D-CB90092947B9}"/>
              </a:ext>
            </a:extLst>
          </p:cNvPr>
          <p:cNvSpPr txBox="1"/>
          <p:nvPr/>
        </p:nvSpPr>
        <p:spPr>
          <a:xfrm>
            <a:off x="8289291" y="3653881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/>
              <a:t>ある</a:t>
            </a:r>
            <a:endParaRPr kumimoji="1" lang="ja-JP" altLang="en-US" sz="9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8E434F9-48E7-38BC-E1DF-B47FC551E9AB}"/>
              </a:ext>
            </a:extLst>
          </p:cNvPr>
          <p:cNvSpPr txBox="1"/>
          <p:nvPr/>
        </p:nvSpPr>
        <p:spPr>
          <a:xfrm>
            <a:off x="6096000" y="4439391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/>
              <a:t>ない</a:t>
            </a:r>
            <a:endParaRPr kumimoji="1" lang="ja-JP" altLang="en-US" sz="900" dirty="0"/>
          </a:p>
        </p:txBody>
      </p:sp>
      <p:cxnSp>
        <p:nvCxnSpPr>
          <p:cNvPr id="53" name="コネクタ: 曲線 52">
            <a:extLst>
              <a:ext uri="{FF2B5EF4-FFF2-40B4-BE49-F238E27FC236}">
                <a16:creationId xmlns:a16="http://schemas.microsoft.com/office/drawing/2014/main" id="{11F8576D-2C50-AF35-9B62-6B298B39C2EE}"/>
              </a:ext>
            </a:extLst>
          </p:cNvPr>
          <p:cNvCxnSpPr>
            <a:cxnSpLocks/>
            <a:stCxn id="33" idx="1"/>
            <a:endCxn id="17" idx="1"/>
          </p:cNvCxnSpPr>
          <p:nvPr/>
        </p:nvCxnSpPr>
        <p:spPr>
          <a:xfrm rot="10800000">
            <a:off x="5824388" y="3958707"/>
            <a:ext cx="332960" cy="1312382"/>
          </a:xfrm>
          <a:prstGeom prst="curvedConnector3">
            <a:avLst>
              <a:gd name="adj1" fmla="val 16865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41F4A2B-8ADE-16B4-E38E-FB925CDC6D56}"/>
              </a:ext>
            </a:extLst>
          </p:cNvPr>
          <p:cNvSpPr txBox="1"/>
          <p:nvPr/>
        </p:nvSpPr>
        <p:spPr>
          <a:xfrm>
            <a:off x="4598365" y="4856228"/>
            <a:ext cx="8947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ログイン失敗</a:t>
            </a:r>
          </a:p>
        </p:txBody>
      </p:sp>
      <p:cxnSp>
        <p:nvCxnSpPr>
          <p:cNvPr id="59" name="コネクタ: 曲線 58">
            <a:extLst>
              <a:ext uri="{FF2B5EF4-FFF2-40B4-BE49-F238E27FC236}">
                <a16:creationId xmlns:a16="http://schemas.microsoft.com/office/drawing/2014/main" id="{646B25C9-69E3-7071-A7EF-9D3C74E18497}"/>
              </a:ext>
            </a:extLst>
          </p:cNvPr>
          <p:cNvCxnSpPr>
            <a:cxnSpLocks/>
            <a:stCxn id="33" idx="3"/>
            <a:endCxn id="28" idx="1"/>
          </p:cNvCxnSpPr>
          <p:nvPr/>
        </p:nvCxnSpPr>
        <p:spPr>
          <a:xfrm flipV="1">
            <a:off x="7956332" y="3963758"/>
            <a:ext cx="1329698" cy="1307331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7BD93C5-533B-8380-5116-ED18A15ED7C4}"/>
              </a:ext>
            </a:extLst>
          </p:cNvPr>
          <p:cNvSpPr txBox="1"/>
          <p:nvPr/>
        </p:nvSpPr>
        <p:spPr>
          <a:xfrm>
            <a:off x="8725848" y="4856228"/>
            <a:ext cx="8947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ログイン成功</a:t>
            </a:r>
          </a:p>
        </p:txBody>
      </p:sp>
    </p:spTree>
    <p:extLst>
      <p:ext uri="{BB962C8B-B14F-4D97-AF65-F5344CB8AC3E}">
        <p14:creationId xmlns:p14="http://schemas.microsoft.com/office/powerpoint/2010/main" val="402959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9275</TotalTime>
  <Words>155</Words>
  <Application>Microsoft Office PowerPoint</Application>
  <PresentationFormat>ワイド画面</PresentationFormat>
  <Paragraphs>51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HGS明朝E</vt:lpstr>
      <vt:lpstr>游ゴシック</vt:lpstr>
      <vt:lpstr>游ゴシック Light</vt:lpstr>
      <vt:lpstr>Arial</vt:lpstr>
      <vt:lpstr>Office テーマ</vt:lpstr>
      <vt:lpstr>Resat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青木 智之</dc:creator>
  <cp:lastModifiedBy>tomoyuki aoki</cp:lastModifiedBy>
  <cp:revision>37</cp:revision>
  <dcterms:created xsi:type="dcterms:W3CDTF">2025-03-16T06:26:46Z</dcterms:created>
  <dcterms:modified xsi:type="dcterms:W3CDTF">2025-04-03T08:52:03Z</dcterms:modified>
</cp:coreProperties>
</file>