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7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6BD1A-04E8-3BC6-3AAE-D4BAEF7F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9EC5EE-5698-DCA5-38EC-5E543109D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41094-91C2-9CF7-D189-518443FE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CBB92-D81C-93BB-BB80-C2C7920C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F95F54-1546-484C-82C9-6BE0BC52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6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CE0A0-04E8-2163-EAC0-F5C27458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89359F-465C-7917-95E5-D5938FA9A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269D2-02FF-EE64-8C66-AFFD2824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179152-081B-5953-033D-E285A148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52D44E-C5B6-033C-D800-33A29744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3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FA09F6-355B-8F94-C1EF-84F811EAF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0ABA4B-3552-5319-A36D-B5FF406B1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DCB795-732E-E164-8A35-9D305AA0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364A7B-7FA7-438E-C76E-9F4E4E6B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41803C-0980-EB26-A260-02383E7C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7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37EBD-8C8B-7481-DDE0-423F16F5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F89CB3-26F5-882C-6577-CAC7C75C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B5C26B-6CC0-9B0E-79BA-C247405D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162A17-4F72-D518-668F-4462F105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F2689-D28F-B571-4C12-E719B925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8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0390B-5103-C76D-CC5A-F4FAFFBD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CE0A51-7105-551A-4800-9DAEF53B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6D52DA-A7ED-2C9A-09D4-9757F97F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0F8D73-B1B0-C48B-3793-4E539794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6769-13B7-6CA8-63D9-C33522C6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17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A2CBA-9295-5C66-8507-C48EA06E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AAA7D-019E-0A8E-FEC0-BDB18413A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3B6894-D3C5-B14B-A6ED-11E46F049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E6AF02-C947-4273-4216-30EF7BC3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120708-4875-AFD3-9135-6E6FDA82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DC0B4-FB3F-3F70-6AD4-65995A59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67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A8722-B15C-DB9D-84FF-14E4E2F7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CA60C6-CD7D-554C-96B0-E36027B2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16F515-6950-45D1-95EA-360C0BB3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BE2CCE-685D-2013-F549-EE7EBD092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BCCC95-C28E-1EEF-A339-D521BF76E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267325-E88E-A34F-6F13-2300E7D1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DD3F41-0E95-7C5C-A641-E7EC8083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47E5A4-721D-C11A-02FD-549698B6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6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1423D-FF4D-5467-22F4-39B171E4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7BCCB9-B553-0573-1A96-7AA9DD15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72409B-AC3E-887E-5367-2115A34B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1AAB58-4E6A-086A-A9BC-F7221049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3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B9D58E-E8EF-C494-5513-37D7E576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2E4D50-9969-A201-4896-EF58835B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45538D-FF0B-C457-A204-2DAD286E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66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49E2D-DF4A-D75E-7D42-A9C2C60C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EDF0E7-47E9-9B7F-ABEC-E1B976C7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171331-CBFA-B5A8-8ECC-3077F2F9D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961B4-DB66-B57C-EA69-29DE5EDC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407AE8-C314-B59F-64E2-435DD35C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AA9E5A-7406-0C7E-A90D-9AE37247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043BB-098C-9A1E-4E1B-546AB6F6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1C4293-2CDA-4EF2-B3C3-71AFE026A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06E681-C1FA-7FF7-7C4A-3B5B9E676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94E16D-1A12-F13E-5A95-45884377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D13F01-2E8C-32AA-6606-BB294491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730E64-9932-FAA7-1040-2AF20A0B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24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4B3D1D-CC14-7603-E8A9-5C9F6916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2CE168-D9F8-791D-E268-D4AEF04D4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3A2A9-626F-6E7E-0DAB-B6FDF5EA5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10B09-A132-AD6B-9785-D596A79F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EC216-DF03-8081-47CC-271A597A5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09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A4300-5D5E-0CD6-8969-C515A67E5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Resat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8C7CE2-72B8-5655-18DA-2AA0DB521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劇団抜きにくい釘 チケット予約システム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136ED0E3-7068-0FAA-4CFF-2E237C39F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sp>
        <p:nvSpPr>
          <p:cNvPr id="5" name="フローチャート: 記憶データ 4">
            <a:extLst>
              <a:ext uri="{FF2B5EF4-FFF2-40B4-BE49-F238E27FC236}">
                <a16:creationId xmlns:a16="http://schemas.microsoft.com/office/drawing/2014/main" id="{F08829E5-1D92-5BB9-7073-09FDC11CCA45}"/>
              </a:ext>
            </a:extLst>
          </p:cNvPr>
          <p:cNvSpPr/>
          <p:nvPr/>
        </p:nvSpPr>
        <p:spPr>
          <a:xfrm>
            <a:off x="-3560323" y="0"/>
            <a:ext cx="6517532" cy="6858000"/>
          </a:xfrm>
          <a:prstGeom prst="flowChartOnlineStorag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09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CF6B-1902-38B5-C8F5-C3B91D888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1FC57F5B-A40F-0707-9EBC-5FEF7BB53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CBED2DDD-F65E-EEC2-8B1E-EC4D84851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98917B-F937-D09F-8D64-FDB7420B7158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8E35D0-C026-BF07-91B0-149A023CF873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CE4E19-390A-C57D-24A9-DBE64BF6B732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680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86D71-F137-82DD-F19D-2C6378F9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DDF78DAF-C56C-1222-FA80-2A85322DD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AE285BF-2CF1-6245-53AF-C9FF43D2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F86267-98D8-C577-F08C-6B8A3B6C57EB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30D39D-6AB3-011F-C2F2-994D65D7B71F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9D16F8D-D455-4C0D-3C00-7850787A2EB6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917B31-84D5-D779-4CC0-D793937D37D8}"/>
              </a:ext>
            </a:extLst>
          </p:cNvPr>
          <p:cNvSpPr txBox="1"/>
          <p:nvPr/>
        </p:nvSpPr>
        <p:spPr>
          <a:xfrm>
            <a:off x="126460" y="903381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ログインフロー</a:t>
            </a:r>
            <a:endParaRPr kumimoji="1" lang="ja-JP" altLang="en-US" sz="28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1" name="図 10" descr="ダイアグラム, レーダー チャート">
            <a:extLst>
              <a:ext uri="{FF2B5EF4-FFF2-40B4-BE49-F238E27FC236}">
                <a16:creationId xmlns:a16="http://schemas.microsoft.com/office/drawing/2014/main" id="{AB3FF28A-5EFC-32FC-68B6-45AB536DE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34" y="1426601"/>
            <a:ext cx="9801281" cy="5202799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39C5E51-B114-F547-6C1C-83EFB9C31439}"/>
              </a:ext>
            </a:extLst>
          </p:cNvPr>
          <p:cNvSpPr/>
          <p:nvPr/>
        </p:nvSpPr>
        <p:spPr>
          <a:xfrm>
            <a:off x="431828" y="4900559"/>
            <a:ext cx="3533770" cy="168990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セッション変数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userSession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defStSession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モード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sysUser</a:t>
            </a:r>
            <a:r>
              <a:rPr lang="ja-JP" altLang="en-US" sz="1100" dirty="0">
                <a:solidFill>
                  <a:schemeClr val="tx1"/>
                </a:solidFill>
              </a:rPr>
              <a:t>（管理者）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custUser</a:t>
            </a:r>
            <a:r>
              <a:rPr lang="ja-JP" altLang="en-US" sz="1100" dirty="0">
                <a:solidFill>
                  <a:schemeClr val="tx1"/>
                </a:solidFill>
              </a:rPr>
              <a:t>（予約者）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doubleUser</a:t>
            </a:r>
            <a:r>
              <a:rPr lang="ja-JP" altLang="en-US" sz="1100" dirty="0">
                <a:solidFill>
                  <a:schemeClr val="tx1"/>
                </a:solidFill>
              </a:rPr>
              <a:t>（管理者・予約者）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2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9241</TotalTime>
  <Words>48</Words>
  <Application>Microsoft Office PowerPoint</Application>
  <PresentationFormat>ワイド画面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HGS明朝E</vt:lpstr>
      <vt:lpstr>游ゴシック</vt:lpstr>
      <vt:lpstr>游ゴシック Light</vt:lpstr>
      <vt:lpstr>Arial</vt:lpstr>
      <vt:lpstr>Office テーマ</vt:lpstr>
      <vt:lpstr>Resat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青木 智之</dc:creator>
  <cp:lastModifiedBy>tomoyuki aoki</cp:lastModifiedBy>
  <cp:revision>19</cp:revision>
  <dcterms:created xsi:type="dcterms:W3CDTF">2025-03-16T06:26:46Z</dcterms:created>
  <dcterms:modified xsi:type="dcterms:W3CDTF">2025-04-03T03:45:37Z</dcterms:modified>
</cp:coreProperties>
</file>