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BD1A-04E8-3BC6-3AAE-D4BAEF7F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EC5EE-5698-DCA5-38EC-5E54310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41094-91C2-9CF7-D189-518443F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CBB92-D81C-93BB-BB80-C2C7920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95F54-1546-484C-82C9-6BE0BC5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CE0A0-04E8-2163-EAC0-F5C2745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359F-465C-7917-95E5-D5938FA9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269D2-02FF-EE64-8C66-AFFD282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79152-081B-5953-033D-E285A14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2D44E-C5B6-033C-D800-33A2974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A09F6-355B-8F94-C1EF-84F811EA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0ABA4B-3552-5319-A36D-B5FF406B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CB795-732E-E164-8A35-9D305AA0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64A7B-7FA7-438E-C76E-9F4E4E6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803C-0980-EB26-A260-02383E7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BD-8C8B-7481-DDE0-423F16F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89CB3-26F5-882C-6577-CAC7C75C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5C26B-6CC0-9B0E-79BA-C247405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62A17-4F72-D518-668F-4462F105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2689-D28F-B571-4C12-E719B92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0390B-5103-C76D-CC5A-F4FAFFB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E0A51-7105-551A-4800-9DAEF53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D52DA-A7ED-2C9A-09D4-9757F97F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F8D73-B1B0-C48B-3793-4E53979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6769-13B7-6CA8-63D9-C33522C6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A2CBA-9295-5C66-8507-C48EA06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AAA7D-019E-0A8E-FEC0-BDB18413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B6894-D3C5-B14B-A6ED-11E46F04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6AF02-C947-4273-4216-30EF7BC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20708-4875-AFD3-9135-6E6FDA8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DC0B4-FB3F-3F70-6AD4-65995A59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A8722-B15C-DB9D-84FF-14E4E2F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0C6-CD7D-554C-96B0-E36027B2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6F515-6950-45D1-95EA-360C0BB3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BE2CCE-685D-2013-F549-EE7EBD09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CCC95-C28E-1EEF-A339-D521BF76E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267325-E88E-A34F-6F13-2300E7D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DD3F41-0E95-7C5C-A641-E7EC808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47E5A4-721D-C11A-02FD-549698B6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1423D-FF4D-5467-22F4-39B171E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7BCCB9-B553-0573-1A96-7AA9DD1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72409B-AC3E-887E-5367-2115A34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1AAB58-4E6A-086A-A9BC-F722104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9D58E-E8EF-C494-5513-37D7E57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E4D50-9969-A201-4896-EF58835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538D-FF0B-C457-A204-2DAD286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49E2D-DF4A-D75E-7D42-A9C2C60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DF0E7-47E9-9B7F-ABEC-E1B976C7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71331-CBFA-B5A8-8ECC-3077F2F9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961B4-DB66-B57C-EA69-29DE5EDC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07AE8-C314-B59F-64E2-435DD35C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AA9E5A-7406-0C7E-A90D-9AE3724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BB-098C-9A1E-4E1B-546AB6F6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C4293-2CDA-4EF2-B3C3-71AFE026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06E681-C1FA-7FF7-7C4A-3B5B9E67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94E16D-1A12-F13E-5A95-45884377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13F01-2E8C-32AA-6606-BB294491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30E64-9932-FAA7-1040-2AF20A0B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B3D1D-CC14-7603-E8A9-5C9F6916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CE168-D9F8-791D-E268-D4AEF04D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3A2A9-626F-6E7E-0DAB-B6FDF5EA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5014-0F33-4EC0-A353-D831A2E212C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0B09-A132-AD6B-9785-D596A79F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EC216-DF03-8081-47CC-271A597A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30D39D-6AB3-011F-C2F2-994D65D7B71F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</a:t>
            </a:r>
            <a:r>
              <a:rPr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ファーストアクセス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9C5E51-B114-F547-6C1C-83EFB9C31439}"/>
              </a:ext>
            </a:extLst>
          </p:cNvPr>
          <p:cNvSpPr/>
          <p:nvPr/>
        </p:nvSpPr>
        <p:spPr>
          <a:xfrm>
            <a:off x="431828" y="4900559"/>
            <a:ext cx="2444486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userSession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custUser</a:t>
            </a:r>
            <a:r>
              <a:rPr lang="ja-JP" altLang="en-US" sz="1100" dirty="0">
                <a:solidFill>
                  <a:schemeClr val="tx1"/>
                </a:solidFill>
              </a:rPr>
              <a:t>（予約者）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8EF35B-6EB5-DF67-0F55-949936B254B9}"/>
              </a:ext>
            </a:extLst>
          </p:cNvPr>
          <p:cNvSpPr/>
          <p:nvPr/>
        </p:nvSpPr>
        <p:spPr>
          <a:xfrm>
            <a:off x="1050587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ベース</a:t>
            </a:r>
            <a:r>
              <a:rPr kumimoji="1" lang="en-US" altLang="ja-JP" sz="900" dirty="0">
                <a:solidFill>
                  <a:schemeClr val="tx1"/>
                </a:solidFill>
              </a:rPr>
              <a:t>URL</a:t>
            </a:r>
            <a:r>
              <a:rPr kumimoji="1" lang="ja-JP" altLang="en-US" sz="900" dirty="0">
                <a:solidFill>
                  <a:schemeClr val="tx1"/>
                </a:solidFill>
              </a:rPr>
              <a:t>にアクセス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4CAEF98-0646-C6F4-A04E-CF3D9846E48B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2849571" y="2100110"/>
            <a:ext cx="6611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3FEFF5-D458-E8F4-EC04-7687A45D478D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 flipV="1">
            <a:off x="5651161" y="3419407"/>
            <a:ext cx="3907337" cy="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2F66DB-6395-7FCB-9D3A-89B06AA62F5B}"/>
              </a:ext>
            </a:extLst>
          </p:cNvPr>
          <p:cNvSpPr/>
          <p:nvPr/>
        </p:nvSpPr>
        <p:spPr>
          <a:xfrm>
            <a:off x="3510726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ウェルカムページ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（予約者向け）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9C8C4CAB-84EE-0D7E-180A-0627D795C327}"/>
              </a:ext>
            </a:extLst>
          </p:cNvPr>
          <p:cNvCxnSpPr>
            <a:cxnSpLocks/>
            <a:stCxn id="92" idx="0"/>
            <a:endCxn id="85" idx="0"/>
          </p:cNvCxnSpPr>
          <p:nvPr/>
        </p:nvCxnSpPr>
        <p:spPr>
          <a:xfrm rot="16200000" flipV="1">
            <a:off x="5954059" y="3020439"/>
            <a:ext cx="115422" cy="3186121"/>
          </a:xfrm>
          <a:prstGeom prst="curvedConnector3">
            <a:avLst>
              <a:gd name="adj1" fmla="val 2980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899597-3B75-CC62-E493-E32FE90BB516}"/>
              </a:ext>
            </a:extLst>
          </p:cNvPr>
          <p:cNvSpPr txBox="1"/>
          <p:nvPr/>
        </p:nvSpPr>
        <p:spPr>
          <a:xfrm>
            <a:off x="7201399" y="3135415"/>
            <a:ext cx="95994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ログイン実行</a:t>
            </a:r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1A1B37D3-C47E-BC09-4334-CCF8FE5A72CF}"/>
              </a:ext>
            </a:extLst>
          </p:cNvPr>
          <p:cNvSpPr/>
          <p:nvPr/>
        </p:nvSpPr>
        <p:spPr>
          <a:xfrm>
            <a:off x="3186257" y="3035094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管理者ログインを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実行するか？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A01CB4A-A3ED-3EB5-B0AA-139E80C8A4AE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4410218" y="2361720"/>
            <a:ext cx="8491" cy="673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F15407-2F21-4B4A-03FE-68F528B24D7B}"/>
              </a:ext>
            </a:extLst>
          </p:cNvPr>
          <p:cNvSpPr txBox="1"/>
          <p:nvPr/>
        </p:nvSpPr>
        <p:spPr>
          <a:xfrm>
            <a:off x="3510726" y="4065137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各種メニュー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ED93185-6162-367F-E515-1BA9B18657D8}"/>
              </a:ext>
            </a:extLst>
          </p:cNvPr>
          <p:cNvCxnSpPr>
            <a:cxnSpLocks/>
            <a:stCxn id="38" idx="2"/>
            <a:endCxn id="85" idx="0"/>
          </p:cNvCxnSpPr>
          <p:nvPr/>
        </p:nvCxnSpPr>
        <p:spPr>
          <a:xfrm>
            <a:off x="4418709" y="3805318"/>
            <a:ext cx="0" cy="750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510573A-0638-401B-F9BC-AC5791533494}"/>
              </a:ext>
            </a:extLst>
          </p:cNvPr>
          <p:cNvSpPr txBox="1"/>
          <p:nvPr/>
        </p:nvSpPr>
        <p:spPr>
          <a:xfrm>
            <a:off x="5692539" y="4648030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ログイン実行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60C6243-E284-FB16-9BCD-AC58912DA6CF}"/>
              </a:ext>
            </a:extLst>
          </p:cNvPr>
          <p:cNvSpPr/>
          <p:nvPr/>
        </p:nvSpPr>
        <p:spPr>
          <a:xfrm>
            <a:off x="9558498" y="3157797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フローチャート: 判断 84">
            <a:extLst>
              <a:ext uri="{FF2B5EF4-FFF2-40B4-BE49-F238E27FC236}">
                <a16:creationId xmlns:a16="http://schemas.microsoft.com/office/drawing/2014/main" id="{9298EA8D-D06C-A730-219C-61F1C0A929B1}"/>
              </a:ext>
            </a:extLst>
          </p:cNvPr>
          <p:cNvSpPr/>
          <p:nvPr/>
        </p:nvSpPr>
        <p:spPr>
          <a:xfrm>
            <a:off x="3186257" y="4555789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予約者ログインを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実行するか？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5534EDE-08C2-9FFA-2ECD-75A9AA5DE2ED}"/>
              </a:ext>
            </a:extLst>
          </p:cNvPr>
          <p:cNvSpPr/>
          <p:nvPr/>
        </p:nvSpPr>
        <p:spPr>
          <a:xfrm>
            <a:off x="6705338" y="4671211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br>
              <a:rPr kumimoji="1" lang="en-US" altLang="ja-JP" sz="900" dirty="0">
                <a:solidFill>
                  <a:schemeClr val="tx1"/>
                </a:solidFill>
              </a:rPr>
            </a:br>
            <a:r>
              <a:rPr kumimoji="1" lang="ja-JP" altLang="en-US" sz="900" dirty="0">
                <a:solidFill>
                  <a:schemeClr val="tx1"/>
                </a:solidFill>
              </a:rPr>
              <a:t>（予約者）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FA9991F-E547-530E-4C1A-22FEA3726D0B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5651161" y="4932821"/>
            <a:ext cx="1054177" cy="8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0B7474-7A4D-B05D-8178-C3020EE9829D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8504322" y="4932821"/>
            <a:ext cx="1054176" cy="1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9AA40A6-C9DB-8C1A-8EA5-559305116927}"/>
              </a:ext>
            </a:extLst>
          </p:cNvPr>
          <p:cNvSpPr txBox="1"/>
          <p:nvPr/>
        </p:nvSpPr>
        <p:spPr>
          <a:xfrm>
            <a:off x="8594147" y="4648030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EA2A1E2-7129-8D03-2A6F-9F4025EB7CFE}"/>
              </a:ext>
            </a:extLst>
          </p:cNvPr>
          <p:cNvSpPr/>
          <p:nvPr/>
        </p:nvSpPr>
        <p:spPr>
          <a:xfrm>
            <a:off x="9558498" y="4685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各種メニューページ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（予約者）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625FBE9-3B78-7FE2-41E4-B55F8E5BB025}"/>
              </a:ext>
            </a:extLst>
          </p:cNvPr>
          <p:cNvSpPr txBox="1"/>
          <p:nvPr/>
        </p:nvSpPr>
        <p:spPr>
          <a:xfrm>
            <a:off x="5684618" y="4011323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88EDBC0-7BA8-8693-BEA3-43BE8DB73140}"/>
              </a:ext>
            </a:extLst>
          </p:cNvPr>
          <p:cNvCxnSpPr>
            <a:cxnSpLocks/>
            <a:stCxn id="103" idx="2"/>
            <a:endCxn id="114" idx="0"/>
          </p:cNvCxnSpPr>
          <p:nvPr/>
        </p:nvCxnSpPr>
        <p:spPr>
          <a:xfrm>
            <a:off x="10457990" y="5208720"/>
            <a:ext cx="0" cy="614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774EC33-EA5F-B844-A0F8-423F7679E46F}"/>
              </a:ext>
            </a:extLst>
          </p:cNvPr>
          <p:cNvSpPr/>
          <p:nvPr/>
        </p:nvSpPr>
        <p:spPr>
          <a:xfrm>
            <a:off x="9558498" y="5823169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各種メニューページ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56F0EA6-0666-B265-424E-6F5065B5EFB3}"/>
              </a:ext>
            </a:extLst>
          </p:cNvPr>
          <p:cNvSpPr txBox="1"/>
          <p:nvPr/>
        </p:nvSpPr>
        <p:spPr>
          <a:xfrm>
            <a:off x="8972739" y="5400528"/>
            <a:ext cx="144737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管理者アカウントへ切替</a:t>
            </a:r>
          </a:p>
        </p:txBody>
      </p:sp>
      <p:cxnSp>
        <p:nvCxnSpPr>
          <p:cNvPr id="124" name="コネクタ: 曲線 123">
            <a:extLst>
              <a:ext uri="{FF2B5EF4-FFF2-40B4-BE49-F238E27FC236}">
                <a16:creationId xmlns:a16="http://schemas.microsoft.com/office/drawing/2014/main" id="{1E79892A-4172-598E-3CD3-493D73B6F578}"/>
              </a:ext>
            </a:extLst>
          </p:cNvPr>
          <p:cNvCxnSpPr>
            <a:cxnSpLocks/>
            <a:stCxn id="103" idx="0"/>
            <a:endCxn id="65" idx="1"/>
          </p:cNvCxnSpPr>
          <p:nvPr/>
        </p:nvCxnSpPr>
        <p:spPr>
          <a:xfrm rot="16200000" flipV="1">
            <a:off x="9375198" y="3602708"/>
            <a:ext cx="1266093" cy="899492"/>
          </a:xfrm>
          <a:prstGeom prst="curvedConnector4">
            <a:avLst>
              <a:gd name="adj1" fmla="val 39669"/>
              <a:gd name="adj2" fmla="val 125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956A0C26-8989-0BCA-C039-492C60E3698F}"/>
              </a:ext>
            </a:extLst>
          </p:cNvPr>
          <p:cNvSpPr txBox="1"/>
          <p:nvPr/>
        </p:nvSpPr>
        <p:spPr>
          <a:xfrm>
            <a:off x="8330453" y="3906712"/>
            <a:ext cx="95994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ログイン実行</a:t>
            </a:r>
          </a:p>
        </p:txBody>
      </p:sp>
      <p:sp>
        <p:nvSpPr>
          <p:cNvPr id="128" name="吹き出し: 線 127">
            <a:extLst>
              <a:ext uri="{FF2B5EF4-FFF2-40B4-BE49-F238E27FC236}">
                <a16:creationId xmlns:a16="http://schemas.microsoft.com/office/drawing/2014/main" id="{47037F5C-8FED-06E3-05C1-1B5E9A4A2D46}"/>
              </a:ext>
            </a:extLst>
          </p:cNvPr>
          <p:cNvSpPr/>
          <p:nvPr/>
        </p:nvSpPr>
        <p:spPr>
          <a:xfrm>
            <a:off x="6381449" y="5870809"/>
            <a:ext cx="1636242" cy="523220"/>
          </a:xfrm>
          <a:prstGeom prst="borderCallout1">
            <a:avLst>
              <a:gd name="adj1" fmla="val 9998"/>
              <a:gd name="adj2" fmla="val 110892"/>
              <a:gd name="adj3" fmla="val -49924"/>
              <a:gd name="adj4" fmla="val 161269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【</a:t>
            </a:r>
            <a:r>
              <a:rPr kumimoji="1" lang="ja-JP" altLang="en-US" sz="900" dirty="0">
                <a:solidFill>
                  <a:schemeClr val="tx1"/>
                </a:solidFill>
              </a:rPr>
              <a:t>条件</a:t>
            </a:r>
            <a:r>
              <a:rPr kumimoji="1" lang="en-US" altLang="ja-JP" sz="900" dirty="0">
                <a:solidFill>
                  <a:schemeClr val="tx1"/>
                </a:solidFill>
              </a:rPr>
              <a:t>】</a:t>
            </a: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モードが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doubleUser</a:t>
            </a:r>
            <a:r>
              <a:rPr kumimoji="1" lang="en-US" altLang="ja-JP" sz="900" dirty="0">
                <a:solidFill>
                  <a:schemeClr val="tx1"/>
                </a:solidFill>
              </a:rPr>
              <a:t> </a:t>
            </a:r>
            <a:r>
              <a:rPr kumimoji="1" lang="ja-JP" altLang="en-US" sz="900" dirty="0">
                <a:solidFill>
                  <a:schemeClr val="tx1"/>
                </a:solidFill>
              </a:rPr>
              <a:t>で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あること</a:t>
            </a:r>
          </a:p>
        </p:txBody>
      </p:sp>
      <p:sp>
        <p:nvSpPr>
          <p:cNvPr id="129" name="吹き出し: 線 128">
            <a:extLst>
              <a:ext uri="{FF2B5EF4-FFF2-40B4-BE49-F238E27FC236}">
                <a16:creationId xmlns:a16="http://schemas.microsoft.com/office/drawing/2014/main" id="{8FDF50B8-4A3B-99C8-A006-348B0B90A88D}"/>
              </a:ext>
            </a:extLst>
          </p:cNvPr>
          <p:cNvSpPr/>
          <p:nvPr/>
        </p:nvSpPr>
        <p:spPr>
          <a:xfrm>
            <a:off x="6096000" y="2163482"/>
            <a:ext cx="1636242" cy="523220"/>
          </a:xfrm>
          <a:prstGeom prst="borderCallout1">
            <a:avLst>
              <a:gd name="adj1" fmla="val 9998"/>
              <a:gd name="adj2" fmla="val 110892"/>
              <a:gd name="adj3" fmla="val 327602"/>
              <a:gd name="adj4" fmla="val 187136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【</a:t>
            </a:r>
            <a:r>
              <a:rPr kumimoji="1" lang="ja-JP" altLang="en-US" sz="900" dirty="0">
                <a:solidFill>
                  <a:schemeClr val="tx1"/>
                </a:solidFill>
              </a:rPr>
              <a:t>条件</a:t>
            </a:r>
            <a:r>
              <a:rPr kumimoji="1" lang="en-US" altLang="ja-JP" sz="900" dirty="0">
                <a:solidFill>
                  <a:schemeClr val="tx1"/>
                </a:solidFill>
              </a:rPr>
              <a:t>】</a:t>
            </a: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モードが </a:t>
            </a:r>
            <a:r>
              <a:rPr lang="en-US" altLang="ja-JP" sz="900" dirty="0" err="1">
                <a:solidFill>
                  <a:schemeClr val="tx1"/>
                </a:solidFill>
              </a:rPr>
              <a:t>sysUser</a:t>
            </a:r>
            <a:r>
              <a:rPr kumimoji="1" lang="en-US" altLang="ja-JP" sz="900" dirty="0">
                <a:solidFill>
                  <a:schemeClr val="tx1"/>
                </a:solidFill>
              </a:rPr>
              <a:t> </a:t>
            </a:r>
            <a:r>
              <a:rPr kumimoji="1" lang="ja-JP" altLang="en-US" sz="900" dirty="0">
                <a:solidFill>
                  <a:schemeClr val="tx1"/>
                </a:solidFill>
              </a:rPr>
              <a:t>で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ある場合</a:t>
            </a: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F7361E4B-04EB-0D85-74CE-551D39D8C7FF}"/>
              </a:ext>
            </a:extLst>
          </p:cNvPr>
          <p:cNvCxnSpPr>
            <a:cxnSpLocks/>
            <a:stCxn id="92" idx="2"/>
            <a:endCxn id="18" idx="1"/>
          </p:cNvCxnSpPr>
          <p:nvPr/>
        </p:nvCxnSpPr>
        <p:spPr>
          <a:xfrm rot="5400000" flipH="1">
            <a:off x="4010617" y="1600219"/>
            <a:ext cx="3094321" cy="4094104"/>
          </a:xfrm>
          <a:prstGeom prst="curvedConnector4">
            <a:avLst>
              <a:gd name="adj1" fmla="val -19384"/>
              <a:gd name="adj2" fmla="val 123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8644F9BA-BC2E-935C-B592-E97443C31E6F}"/>
              </a:ext>
            </a:extLst>
          </p:cNvPr>
          <p:cNvSpPr txBox="1"/>
          <p:nvPr/>
        </p:nvSpPr>
        <p:spPr>
          <a:xfrm>
            <a:off x="1586108" y="380531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672AA-CD5F-0422-944B-8D9B37C5D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F010E23-51D6-C1FC-728E-1D376C279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D7553C7-1C37-8A93-D41D-FE779B8D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C51F973-DE5E-9CCF-9370-F6D30857AB7D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63E43A-80D8-7A97-FE63-DD338F023E5D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フロー概要（セッションチェック）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2C9F87-4181-D2EE-8DBB-7EEDD1075042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ED67CE1-7C75-5ED7-7DC3-2F1338D44402}"/>
              </a:ext>
            </a:extLst>
          </p:cNvPr>
          <p:cNvSpPr/>
          <p:nvPr/>
        </p:nvSpPr>
        <p:spPr>
          <a:xfrm>
            <a:off x="431828" y="4900559"/>
            <a:ext cx="2444486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userSession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custUser</a:t>
            </a:r>
            <a:r>
              <a:rPr lang="ja-JP" altLang="en-US" sz="1100" dirty="0">
                <a:solidFill>
                  <a:schemeClr val="tx1"/>
                </a:solidFill>
              </a:rPr>
              <a:t>（予約者）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DF1AEC-36C4-6220-57C4-600F69767D36}"/>
              </a:ext>
            </a:extLst>
          </p:cNvPr>
          <p:cNvSpPr/>
          <p:nvPr/>
        </p:nvSpPr>
        <p:spPr>
          <a:xfrm>
            <a:off x="1050587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システム</a:t>
            </a:r>
            <a:r>
              <a:rPr kumimoji="1" lang="en-US" altLang="ja-JP" sz="900" dirty="0">
                <a:solidFill>
                  <a:schemeClr val="tx1"/>
                </a:solidFill>
              </a:rPr>
              <a:t>URL</a:t>
            </a:r>
            <a:r>
              <a:rPr kumimoji="1" lang="ja-JP" altLang="en-US" sz="900" dirty="0">
                <a:solidFill>
                  <a:schemeClr val="tx1"/>
                </a:solidFill>
              </a:rPr>
              <a:t>にアクセス</a:t>
            </a: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574076E3-426F-06C5-294C-C534AE64A27B}"/>
              </a:ext>
            </a:extLst>
          </p:cNvPr>
          <p:cNvSpPr/>
          <p:nvPr/>
        </p:nvSpPr>
        <p:spPr>
          <a:xfrm>
            <a:off x="3744298" y="1714998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セッションにログイン情報はあるか？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5F6FB7B-CBA4-EDC6-F19A-CCAE20295FD1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849571" y="2100110"/>
            <a:ext cx="8947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7BAFBAF-EB80-BE36-3F46-DCA6D2AA2231}"/>
              </a:ext>
            </a:extLst>
          </p:cNvPr>
          <p:cNvSpPr/>
          <p:nvPr/>
        </p:nvSpPr>
        <p:spPr>
          <a:xfrm>
            <a:off x="7247478" y="1843913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（予約者、管理者）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328D42-B5AE-30AD-A5D4-54A8D90F1EF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209202" y="2100110"/>
            <a:ext cx="1038276" cy="5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FF583-3E2E-8A80-5EF7-1F0DC3C0A459}"/>
              </a:ext>
            </a:extLst>
          </p:cNvPr>
          <p:cNvSpPr/>
          <p:nvPr/>
        </p:nvSpPr>
        <p:spPr>
          <a:xfrm>
            <a:off x="4077258" y="323501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D72B9C2-9EB5-94E5-7E4D-E2563FC57631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976750" y="2485222"/>
            <a:ext cx="0" cy="749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D2A0EB2A-9FFB-27D1-EDAC-5148218017DE}"/>
              </a:ext>
            </a:extLst>
          </p:cNvPr>
          <p:cNvCxnSpPr>
            <a:stCxn id="18" idx="1"/>
            <a:endCxn id="7" idx="1"/>
          </p:cNvCxnSpPr>
          <p:nvPr/>
        </p:nvCxnSpPr>
        <p:spPr>
          <a:xfrm rot="10800000">
            <a:off x="3744298" y="2100110"/>
            <a:ext cx="332960" cy="1396510"/>
          </a:xfrm>
          <a:prstGeom prst="curvedConnector3">
            <a:avLst>
              <a:gd name="adj1" fmla="val 168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3AB9DF-30E4-31A5-43F7-E322AD859741}"/>
              </a:ext>
            </a:extLst>
          </p:cNvPr>
          <p:cNvSpPr txBox="1"/>
          <p:nvPr/>
        </p:nvSpPr>
        <p:spPr>
          <a:xfrm>
            <a:off x="4362688" y="2686949"/>
            <a:ext cx="53671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ない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B373871-D2B2-90DD-C351-202ACE773E79}"/>
              </a:ext>
            </a:extLst>
          </p:cNvPr>
          <p:cNvSpPr txBox="1"/>
          <p:nvPr/>
        </p:nvSpPr>
        <p:spPr>
          <a:xfrm>
            <a:off x="6436982" y="1838500"/>
            <a:ext cx="53671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ある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8ABAA54-5A2B-1F6E-C04B-1C9234F7449A}"/>
              </a:ext>
            </a:extLst>
          </p:cNvPr>
          <p:cNvSpPr txBox="1"/>
          <p:nvPr/>
        </p:nvSpPr>
        <p:spPr>
          <a:xfrm>
            <a:off x="2600347" y="2942588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C5681D35-7CBB-0A94-8A8D-130A3FCD16BA}"/>
              </a:ext>
            </a:extLst>
          </p:cNvPr>
          <p:cNvSpPr/>
          <p:nvPr/>
        </p:nvSpPr>
        <p:spPr>
          <a:xfrm>
            <a:off x="3744298" y="4508016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ユーザー登録情報に応じて処理が分岐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975A67B-6C92-01D2-A4EE-94882D78E066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4976750" y="3758230"/>
            <a:ext cx="0" cy="749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8937C3E-3159-1E98-0770-3A74CAE7D00C}"/>
              </a:ext>
            </a:extLst>
          </p:cNvPr>
          <p:cNvSpPr txBox="1"/>
          <p:nvPr/>
        </p:nvSpPr>
        <p:spPr>
          <a:xfrm>
            <a:off x="4003463" y="407487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BD370C0-C1EC-A073-A0D6-5DBC6A1C499A}"/>
              </a:ext>
            </a:extLst>
          </p:cNvPr>
          <p:cNvSpPr/>
          <p:nvPr/>
        </p:nvSpPr>
        <p:spPr>
          <a:xfrm>
            <a:off x="9760500" y="3679900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各種メニューページ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（予約者）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45" name="フローチャート: 端子 44">
            <a:extLst>
              <a:ext uri="{FF2B5EF4-FFF2-40B4-BE49-F238E27FC236}">
                <a16:creationId xmlns:a16="http://schemas.microsoft.com/office/drawing/2014/main" id="{E5E3B025-EED6-0687-D71E-7554E76E73C8}"/>
              </a:ext>
            </a:extLst>
          </p:cNvPr>
          <p:cNvSpPr/>
          <p:nvPr/>
        </p:nvSpPr>
        <p:spPr>
          <a:xfrm>
            <a:off x="9760500" y="5502434"/>
            <a:ext cx="1798984" cy="52322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公演参加状況確認フローへ</a:t>
            </a:r>
            <a:br>
              <a:rPr kumimoji="1" lang="en-US" altLang="ja-JP" sz="900" dirty="0">
                <a:solidFill>
                  <a:schemeClr val="tx1"/>
                </a:solidFill>
              </a:rPr>
            </a:br>
            <a:r>
              <a:rPr kumimoji="1" lang="ja-JP" altLang="en-US" sz="900" dirty="0">
                <a:solidFill>
                  <a:schemeClr val="tx1"/>
                </a:solidFill>
              </a:rPr>
              <a:t>（管理者）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2873DC5-CCB6-D3E1-6E9A-69B2D74AFC1C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>
            <a:off x="6209202" y="4893128"/>
            <a:ext cx="822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E93423FC-7A8E-3B2A-B375-D0FF208F4B7A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 flipV="1">
            <a:off x="6209202" y="3941510"/>
            <a:ext cx="3551298" cy="951618"/>
          </a:xfrm>
          <a:prstGeom prst="bentConnector3">
            <a:avLst>
              <a:gd name="adj1" fmla="val 109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23E57F3-F95D-045E-AB4C-B1D00C970714}"/>
              </a:ext>
            </a:extLst>
          </p:cNvPr>
          <p:cNvSpPr txBox="1"/>
          <p:nvPr/>
        </p:nvSpPr>
        <p:spPr>
          <a:xfrm>
            <a:off x="7760444" y="3689879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予約者のみ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5D4D7B6A-88CD-74C0-84F8-78AEB4B5E8D5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6209202" y="4893128"/>
            <a:ext cx="3551298" cy="870916"/>
          </a:xfrm>
          <a:prstGeom prst="bentConnector3">
            <a:avLst>
              <a:gd name="adj1" fmla="val 109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B214016-4100-8E5A-4FB6-57B14600F993}"/>
              </a:ext>
            </a:extLst>
          </p:cNvPr>
          <p:cNvSpPr txBox="1"/>
          <p:nvPr/>
        </p:nvSpPr>
        <p:spPr>
          <a:xfrm>
            <a:off x="7760444" y="5795325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管理者</a:t>
            </a:r>
            <a:r>
              <a:rPr kumimoji="1" lang="ja-JP" altLang="en-US" sz="900" dirty="0"/>
              <a:t>のみ</a:t>
            </a: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45EC074F-B9B1-0850-2E8D-D0752835E93B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V="1">
            <a:off x="9496208" y="4203120"/>
            <a:ext cx="1163784" cy="6900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F72EDB3A-BC33-73A6-C6A4-D77CE8D3EE71}"/>
              </a:ext>
            </a:extLst>
          </p:cNvPr>
          <p:cNvCxnSpPr>
            <a:cxnSpLocks/>
            <a:stCxn id="6" idx="3"/>
            <a:endCxn id="45" idx="0"/>
          </p:cNvCxnSpPr>
          <p:nvPr/>
        </p:nvCxnSpPr>
        <p:spPr>
          <a:xfrm>
            <a:off x="9496208" y="4893128"/>
            <a:ext cx="1163784" cy="6093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C33C41F9-F4E5-6F73-4293-FA1C997A9110}"/>
              </a:ext>
            </a:extLst>
          </p:cNvPr>
          <p:cNvSpPr/>
          <p:nvPr/>
        </p:nvSpPr>
        <p:spPr>
          <a:xfrm>
            <a:off x="7031304" y="4508016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アクセス先予定は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どこなのか？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CB94AC-F123-B3E3-C48B-7D87DB95B22A}"/>
              </a:ext>
            </a:extLst>
          </p:cNvPr>
          <p:cNvSpPr txBox="1"/>
          <p:nvPr/>
        </p:nvSpPr>
        <p:spPr>
          <a:xfrm>
            <a:off x="9708076" y="4471984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予約者ページ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FEBFA3-8012-F853-353F-286944183475}"/>
              </a:ext>
            </a:extLst>
          </p:cNvPr>
          <p:cNvSpPr txBox="1"/>
          <p:nvPr/>
        </p:nvSpPr>
        <p:spPr>
          <a:xfrm>
            <a:off x="9708076" y="5120887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管理者ページ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DD983CE-89DC-5920-95B6-4ADC4C667329}"/>
              </a:ext>
            </a:extLst>
          </p:cNvPr>
          <p:cNvSpPr txBox="1"/>
          <p:nvPr/>
        </p:nvSpPr>
        <p:spPr>
          <a:xfrm>
            <a:off x="6973695" y="4549953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両方登録済み</a:t>
            </a:r>
          </a:p>
        </p:txBody>
      </p:sp>
    </p:spTree>
    <p:extLst>
      <p:ext uri="{BB962C8B-B14F-4D97-AF65-F5344CB8AC3E}">
        <p14:creationId xmlns:p14="http://schemas.microsoft.com/office/powerpoint/2010/main" val="303192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46342-613E-2630-9DF0-B8E157CB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61E9197-91B3-08AC-DB7C-41C16477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1EDCC08-6F3A-6D0E-F704-16BB9ACF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8A96EF8-5115-07C4-7CDE-0D31F44E04BE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8267DC-4534-4A0F-0B85-AD0A349FB992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フロー概要（公演参加状況確認）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0AE4FA9-7032-CE35-F094-141A4C7E514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45EABD-D1D9-4385-E92E-BE18D179186C}"/>
              </a:ext>
            </a:extLst>
          </p:cNvPr>
          <p:cNvSpPr/>
          <p:nvPr/>
        </p:nvSpPr>
        <p:spPr>
          <a:xfrm>
            <a:off x="431828" y="4900559"/>
            <a:ext cx="2444486" cy="119946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BC0AF4C-9530-6AFE-14AA-0AEE9827A421}"/>
              </a:ext>
            </a:extLst>
          </p:cNvPr>
          <p:cNvSpPr/>
          <p:nvPr/>
        </p:nvSpPr>
        <p:spPr>
          <a:xfrm>
            <a:off x="2876270" y="1586299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br>
              <a:rPr kumimoji="1" lang="en-US" altLang="ja-JP" sz="900" dirty="0">
                <a:solidFill>
                  <a:schemeClr val="tx1"/>
                </a:solidFill>
              </a:rPr>
            </a:br>
            <a:r>
              <a:rPr kumimoji="1" lang="ja-JP" altLang="en-US" sz="900" dirty="0">
                <a:solidFill>
                  <a:schemeClr val="tx1"/>
                </a:solidFill>
              </a:rPr>
              <a:t>（管理者）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367148D-1C7E-1E23-A2C5-F500D7E4A50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3775762" y="2109519"/>
            <a:ext cx="1420746" cy="516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530B9AA6-A1FB-6CE1-EBC3-9B2D12F63A76}"/>
              </a:ext>
            </a:extLst>
          </p:cNvPr>
          <p:cNvSpPr/>
          <p:nvPr/>
        </p:nvSpPr>
        <p:spPr>
          <a:xfrm>
            <a:off x="3964056" y="2626474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参加している公演はあるか？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B00525E-686E-7859-6F29-A0803F902C13}"/>
              </a:ext>
            </a:extLst>
          </p:cNvPr>
          <p:cNvSpPr/>
          <p:nvPr/>
        </p:nvSpPr>
        <p:spPr>
          <a:xfrm>
            <a:off x="9026841" y="2749979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各種メニューページ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A81334F-5778-49DB-B710-0EF4A697E99A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6428960" y="3011586"/>
            <a:ext cx="2597881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3F59F-27CC-5E76-6E69-21818DCB30F8}"/>
              </a:ext>
            </a:extLst>
          </p:cNvPr>
          <p:cNvSpPr/>
          <p:nvPr/>
        </p:nvSpPr>
        <p:spPr>
          <a:xfrm>
            <a:off x="4297016" y="4229351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公演ログインページ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3F034EA-71DB-A600-3DBA-E392EE3CDB59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>
            <a:off x="5196508" y="3396698"/>
            <a:ext cx="0" cy="832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2C42B66-B852-BD19-651D-CB90092947B9}"/>
              </a:ext>
            </a:extLst>
          </p:cNvPr>
          <p:cNvSpPr txBox="1"/>
          <p:nvPr/>
        </p:nvSpPr>
        <p:spPr>
          <a:xfrm>
            <a:off x="7290637" y="2735020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ある</a:t>
            </a:r>
            <a:endParaRPr kumimoji="1" lang="ja-JP" altLang="en-US" sz="9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8E434F9-48E7-38BC-E1DF-B47FC551E9AB}"/>
              </a:ext>
            </a:extLst>
          </p:cNvPr>
          <p:cNvSpPr txBox="1"/>
          <p:nvPr/>
        </p:nvSpPr>
        <p:spPr>
          <a:xfrm>
            <a:off x="4270577" y="3659025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ない</a:t>
            </a:r>
            <a:endParaRPr kumimoji="1" lang="ja-JP" altLang="en-US" sz="900" dirty="0"/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11F8576D-2C50-AF35-9B62-6B298B39C2EE}"/>
              </a:ext>
            </a:extLst>
          </p:cNvPr>
          <p:cNvCxnSpPr>
            <a:cxnSpLocks/>
            <a:stCxn id="33" idx="1"/>
            <a:endCxn id="17" idx="1"/>
          </p:cNvCxnSpPr>
          <p:nvPr/>
        </p:nvCxnSpPr>
        <p:spPr>
          <a:xfrm rot="10800000">
            <a:off x="3964056" y="3011587"/>
            <a:ext cx="332960" cy="1479375"/>
          </a:xfrm>
          <a:prstGeom prst="curvedConnector3">
            <a:avLst>
              <a:gd name="adj1" fmla="val 168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41F4A2B-8ADE-16B4-E38E-FB925CDC6D56}"/>
              </a:ext>
            </a:extLst>
          </p:cNvPr>
          <p:cNvSpPr txBox="1"/>
          <p:nvPr/>
        </p:nvSpPr>
        <p:spPr>
          <a:xfrm>
            <a:off x="2775228" y="3635858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cxnSp>
        <p:nvCxnSpPr>
          <p:cNvPr id="59" name="コネクタ: 曲線 58">
            <a:extLst>
              <a:ext uri="{FF2B5EF4-FFF2-40B4-BE49-F238E27FC236}">
                <a16:creationId xmlns:a16="http://schemas.microsoft.com/office/drawing/2014/main" id="{646B25C9-69E3-7071-A7EF-9D3C74E18497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6096000" y="3011589"/>
            <a:ext cx="2930841" cy="147937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BD93C5-533B-8380-5116-ED18A15ED7C4}"/>
              </a:ext>
            </a:extLst>
          </p:cNvPr>
          <p:cNvSpPr txBox="1"/>
          <p:nvPr/>
        </p:nvSpPr>
        <p:spPr>
          <a:xfrm>
            <a:off x="6553576" y="3751274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4BBACB-06E1-261E-B120-E2C6B4F4471E}"/>
              </a:ext>
            </a:extLst>
          </p:cNvPr>
          <p:cNvSpPr txBox="1"/>
          <p:nvPr/>
        </p:nvSpPr>
        <p:spPr>
          <a:xfrm>
            <a:off x="10083272" y="1075375"/>
            <a:ext cx="1798984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※</a:t>
            </a:r>
            <a:r>
              <a:rPr lang="ja-JP" altLang="en-US" sz="900" dirty="0"/>
              <a:t>管理者ログイン時のフロー</a:t>
            </a:r>
            <a:endParaRPr kumimoji="1" lang="ja-JP" altLang="en-US" sz="9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6F3CCB-08D7-2D21-58D7-82FD82A4F907}"/>
              </a:ext>
            </a:extLst>
          </p:cNvPr>
          <p:cNvSpPr/>
          <p:nvPr/>
        </p:nvSpPr>
        <p:spPr>
          <a:xfrm>
            <a:off x="5650370" y="1583895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（セッション）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946BF86-432E-D7FB-44E2-21BE9E9C9B0C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5196508" y="2107115"/>
            <a:ext cx="1353354" cy="519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FF73CB9-CAA9-AF07-9A52-81ACAEA080D9}"/>
              </a:ext>
            </a:extLst>
          </p:cNvPr>
          <p:cNvSpPr txBox="1"/>
          <p:nvPr/>
        </p:nvSpPr>
        <p:spPr>
          <a:xfrm>
            <a:off x="4754142" y="224944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844577EA-0B8C-7940-BBDA-4F71AA55857F}"/>
              </a:ext>
            </a:extLst>
          </p:cNvPr>
          <p:cNvCxnSpPr>
            <a:cxnSpLocks/>
            <a:stCxn id="33" idx="2"/>
            <a:endCxn id="18" idx="1"/>
          </p:cNvCxnSpPr>
          <p:nvPr/>
        </p:nvCxnSpPr>
        <p:spPr>
          <a:xfrm rot="5400000" flipH="1">
            <a:off x="2584058" y="2140121"/>
            <a:ext cx="2904662" cy="2320238"/>
          </a:xfrm>
          <a:prstGeom prst="curvedConnector4">
            <a:avLst>
              <a:gd name="adj1" fmla="val -7870"/>
              <a:gd name="adj2" fmla="val 10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BD7B8D7-342A-BC5E-7F53-2A47474EA5CC}"/>
              </a:ext>
            </a:extLst>
          </p:cNvPr>
          <p:cNvSpPr txBox="1"/>
          <p:nvPr/>
        </p:nvSpPr>
        <p:spPr>
          <a:xfrm>
            <a:off x="1681432" y="3428193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ログアウト</a:t>
            </a:r>
            <a:endParaRPr kumimoji="1"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40295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2207E-C61D-B6F1-C712-A990094C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8E61C3A-DDBA-7D84-3F45-F40946BC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7ABF62C9-F343-FB45-3EBC-8147E7ED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3DF6E74-0319-4784-D7A9-C4552EB04377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88F1902-E64A-3EB0-A42E-5830F53B13B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B0A249-7E02-F115-8ED8-604393D804E3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14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9380</TotalTime>
  <Words>301</Words>
  <Application>Microsoft Office PowerPoint</Application>
  <PresentationFormat>ワイド画面</PresentationFormat>
  <Paragraphs>98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青木 智之</dc:creator>
  <cp:lastModifiedBy>tomoyuki aoki</cp:lastModifiedBy>
  <cp:revision>65</cp:revision>
  <dcterms:created xsi:type="dcterms:W3CDTF">2025-03-16T06:26:46Z</dcterms:created>
  <dcterms:modified xsi:type="dcterms:W3CDTF">2025-04-04T05:57:08Z</dcterms:modified>
</cp:coreProperties>
</file>