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A8520-B178-40E8-8302-C2C1EA67D214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2200-3FC2-488E-A236-C880CACFF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1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9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2BA80-DBA7-39C9-89E4-B882CF0C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7027A0-C56F-C4A8-223A-C8057D33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7653-AF73-11D3-7CC7-3DC3360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33A60-C4E9-F758-B544-20F23F3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09E56-5EF4-9FD4-36CE-11D7532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7B2BB-D4C8-267E-743C-A9D547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25A0A-CC6F-22DA-7C88-D2643E9C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FB1A1-91BF-5762-D8EA-2587D85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95C47-AE06-C360-47F2-8768EB8C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888E8-5C44-4DBB-4565-1F7490B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7EAB9A-A1C9-BD59-ACC4-E216A15E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23876-B5E1-8AA6-C598-92E5DACF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9ABDF-2049-E05B-0ADC-642D4E20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E94EB-BF81-CB3E-6B60-A673E3E8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149AD-08C9-6F58-E7EF-71B62268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51516-FD97-E6D4-2D53-96CB6969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95E6-8FF9-C0CB-AA9A-18B05303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81E7-567E-88B9-59BF-0BE154AE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2C151-0964-3BAD-3E27-3D06884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7CF75-469E-2471-EC97-864BFDC3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1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36AB-E132-8F34-A019-F4FD79E7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34461-714F-E3DD-3C44-4D641BE9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46DA3-1E35-D849-C3C7-10B3008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9FC6F-35F1-4903-3A52-D9D42CB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26DED-5519-D382-AF3E-CD941F93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D618B-B7B8-7BC2-08FE-2641C14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AE801-189E-BEE4-7723-B272AD2A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C6327-B373-E46B-19E8-107C6C60F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41A8B-B1CA-6CBA-9488-E21C6C1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48533-7E20-826C-B1E0-78134A82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77F3-2E85-3C7A-A2D0-73DF98A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CF4B9-7A9D-2C8A-C521-21360B50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A91E5-6526-806F-460F-124FE8BB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2BBDD-5734-355D-D4CA-5315BBC6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D9AE5B-3F32-39CF-3149-98B0AF6E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3D082D-4695-08A7-5EDF-07BE9F41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BF2D0-3E6A-DA66-0959-477086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CBE29A-2F2B-E8EA-1FD1-704F01C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B1DF6-3CC7-D285-C571-887012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17D1E-7AAE-6006-E385-DEABF92A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366AA5-FAAD-7204-FFC4-63D28C87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9C7040-A858-09C5-9756-D7C8FFBE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40576F-F79E-C6FE-31DB-0049AC4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C4971F-7C24-A16B-E13C-4D965510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E26113-EB62-9CEF-4008-B75BAFF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4526E-B24D-A2AE-A067-F5D9778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42249-4356-D379-D785-43AF2825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196A7-B476-5E1E-78C5-FA3280CE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315F4-F865-CD9E-9212-A9218D03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AC63D-593E-F206-CBBC-594AEA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B9486B-0271-6EC1-7687-A7DFB579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03103-6B5B-93EF-E628-10D757C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2DC8-74A6-C4D6-C8BD-CB6A5C6E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16F460-92BD-15AD-700F-FE9493085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64EE9-0142-3389-6DAD-6D2D2424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D6750-5CE2-B27F-9338-6968F2FF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749E8-6E52-7319-9E94-F8E41FB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94D54-35E4-94F1-0C97-7C84236C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49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C34F51-C7E8-E85E-0106-7ECB9ADC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C1387-6E02-ED1E-1EF5-ECC4709C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0885-B236-1136-1BC8-8F3746756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043B7-8DFB-C182-D0D4-BF81EE5B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AF9975-0AA3-8431-E9CE-13499DFA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C707115-EDED-946F-08A4-D37873D885BB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253508" y="1033723"/>
            <a:ext cx="117011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演劇公演の予約システム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予約管理と予約申し込みを兼ね備えたシステム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ユーザーに親和性の高い</a:t>
            </a:r>
            <a: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UI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無料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で基本的な機能は全て利用可能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⇒有料部分も定義</a:t>
            </a: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9" name="図 18" descr="おもちゃ, 人形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D446913-821E-E762-DFF7-324E5A589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69" y="3586991"/>
            <a:ext cx="3006759" cy="30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912E-284E-7B37-B72E-699518464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74B806B-05C6-9C7C-AEEF-5A849F36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84F9C35-3589-E8F8-6D03-089BB57F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7B46F0D-4A3B-4675-FFED-3160757BEB50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E6A7B4-048B-4D5C-46F7-D80BA40A940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3947FE-F5B3-FE87-48AD-D59B8983572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191F2D-9ABE-790C-65B1-58FD72985765}"/>
              </a:ext>
            </a:extLst>
          </p:cNvPr>
          <p:cNvSpPr/>
          <p:nvPr/>
        </p:nvSpPr>
        <p:spPr>
          <a:xfrm>
            <a:off x="330740" y="1135864"/>
            <a:ext cx="4105072" cy="53696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85AEB9-5C8E-460B-C8DA-3793939DB74A}"/>
              </a:ext>
            </a:extLst>
          </p:cNvPr>
          <p:cNvSpPr/>
          <p:nvPr/>
        </p:nvSpPr>
        <p:spPr>
          <a:xfrm>
            <a:off x="7756188" y="1135864"/>
            <a:ext cx="4105072" cy="5369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C8F5327-DD01-F9DD-7596-FC8983BC3616}"/>
              </a:ext>
            </a:extLst>
          </p:cNvPr>
          <p:cNvSpPr/>
          <p:nvPr/>
        </p:nvSpPr>
        <p:spPr>
          <a:xfrm>
            <a:off x="5648528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E03313B-2BD8-EC77-4FCC-4002BA449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1195672"/>
            <a:ext cx="1780162" cy="194553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05123AC-63B3-85B8-3A25-C9B6FEA61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0126" y="1135864"/>
            <a:ext cx="1551561" cy="19455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2FCD10-D34F-7CB9-B57E-D9177C38C3A7}"/>
              </a:ext>
            </a:extLst>
          </p:cNvPr>
          <p:cNvSpPr txBox="1"/>
          <p:nvPr/>
        </p:nvSpPr>
        <p:spPr>
          <a:xfrm>
            <a:off x="498666" y="3545432"/>
            <a:ext cx="37692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公演情報の設定</a:t>
            </a:r>
            <a:b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⇒チケット、フォーム</a:t>
            </a:r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URL</a:t>
            </a: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票券管理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予約リスト、チケット発行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各種メール送信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（役者、スタッフ）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2BBAA1-C3F2-35A7-9442-89B8C5860461}"/>
              </a:ext>
            </a:extLst>
          </p:cNvPr>
          <p:cNvSpPr txBox="1"/>
          <p:nvPr/>
        </p:nvSpPr>
        <p:spPr>
          <a:xfrm>
            <a:off x="2326779" y="1263430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7143F5-91C8-E304-7C2A-E4262F791876}"/>
              </a:ext>
            </a:extLst>
          </p:cNvPr>
          <p:cNvSpPr txBox="1"/>
          <p:nvPr/>
        </p:nvSpPr>
        <p:spPr>
          <a:xfrm>
            <a:off x="7924114" y="3546753"/>
            <a:ext cx="3769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予約フォームからの公演予約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予約一覧管理、履歴管理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予約取消、変更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フォロー機能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E1B657-8EB4-E94B-F830-B6AA2E57CDA1}"/>
              </a:ext>
            </a:extLst>
          </p:cNvPr>
          <p:cNvSpPr txBox="1"/>
          <p:nvPr/>
        </p:nvSpPr>
        <p:spPr>
          <a:xfrm>
            <a:off x="9595625" y="1263429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8346CF-C439-082B-3F3E-8790E1CE8A66}"/>
              </a:ext>
            </a:extLst>
          </p:cNvPr>
          <p:cNvSpPr txBox="1"/>
          <p:nvPr/>
        </p:nvSpPr>
        <p:spPr>
          <a:xfrm>
            <a:off x="4222922" y="193935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予約サイト作成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3AE03BC-9373-11EE-34E9-9AA03386D195}"/>
              </a:ext>
            </a:extLst>
          </p:cNvPr>
          <p:cNvSpPr txBox="1"/>
          <p:nvPr/>
        </p:nvSpPr>
        <p:spPr>
          <a:xfrm>
            <a:off x="6202530" y="1938217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サイトから予約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8D3271D1-52A1-2DED-828E-B2D4D9919486}"/>
              </a:ext>
            </a:extLst>
          </p:cNvPr>
          <p:cNvCxnSpPr>
            <a:cxnSpLocks/>
            <a:stCxn id="2" idx="3"/>
            <a:endCxn id="23" idx="2"/>
          </p:cNvCxnSpPr>
          <p:nvPr/>
        </p:nvCxnSpPr>
        <p:spPr>
          <a:xfrm flipV="1">
            <a:off x="4435812" y="2277907"/>
            <a:ext cx="670384" cy="154279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26F1B8F-514E-E4F0-6C39-AC45D28EFFF0}"/>
              </a:ext>
            </a:extLst>
          </p:cNvPr>
          <p:cNvCxnSpPr>
            <a:cxnSpLocks/>
            <a:stCxn id="5" idx="1"/>
            <a:endCxn id="24" idx="2"/>
          </p:cNvCxnSpPr>
          <p:nvPr/>
        </p:nvCxnSpPr>
        <p:spPr>
          <a:xfrm rot="10800000">
            <a:off x="7085804" y="2276772"/>
            <a:ext cx="670384" cy="154392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80C774F-89FA-74DC-E748-32E0AF40F35A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5189626" y="1480451"/>
            <a:ext cx="375472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EA17747-C9BD-A8C9-1FB2-3108847D443C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6627470" y="1479883"/>
            <a:ext cx="374336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124</Words>
  <Application>Microsoft Office PowerPoint</Application>
  <PresentationFormat>ワイド画面</PresentationFormat>
  <Paragraphs>33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tomoyuki aoki</dc:creator>
  <cp:lastModifiedBy>tomoyuki aoki</cp:lastModifiedBy>
  <cp:revision>14</cp:revision>
  <dcterms:created xsi:type="dcterms:W3CDTF">2025-02-25T03:55:51Z</dcterms:created>
  <dcterms:modified xsi:type="dcterms:W3CDTF">2025-04-03T00:26:46Z</dcterms:modified>
</cp:coreProperties>
</file>