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94" r:id="rId6"/>
    <p:sldId id="274" r:id="rId7"/>
    <p:sldId id="275" r:id="rId8"/>
    <p:sldId id="276" r:id="rId9"/>
    <p:sldId id="295" r:id="rId10"/>
    <p:sldId id="296" r:id="rId11"/>
    <p:sldId id="291"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3" d="100"/>
          <a:sy n="83" d="100"/>
        </p:scale>
        <p:origin x="7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青木 大介" userId="a5fa08e51d23e1a7" providerId="LiveId" clId="{44932E7A-3A1F-4915-B3E6-868131FF2BE0}"/>
    <pc:docChg chg="undo custSel addSld modSld">
      <pc:chgData name="青木 大介" userId="a5fa08e51d23e1a7" providerId="LiveId" clId="{44932E7A-3A1F-4915-B3E6-868131FF2BE0}" dt="2021-02-26T01:53:09.941" v="441"/>
      <pc:docMkLst>
        <pc:docMk/>
      </pc:docMkLst>
      <pc:sldChg chg="modTransition">
        <pc:chgData name="青木 大介" userId="a5fa08e51d23e1a7" providerId="LiveId" clId="{44932E7A-3A1F-4915-B3E6-868131FF2BE0}" dt="2021-02-26T01:53:09.941" v="441"/>
        <pc:sldMkLst>
          <pc:docMk/>
          <pc:sldMk cId="2184479902" sldId="257"/>
        </pc:sldMkLst>
      </pc:sldChg>
      <pc:sldChg chg="modTransition">
        <pc:chgData name="青木 大介" userId="a5fa08e51d23e1a7" providerId="LiveId" clId="{44932E7A-3A1F-4915-B3E6-868131FF2BE0}" dt="2021-02-26T01:53:09.941" v="441"/>
        <pc:sldMkLst>
          <pc:docMk/>
          <pc:sldMk cId="1412309280" sldId="258"/>
        </pc:sldMkLst>
      </pc:sldChg>
      <pc:sldChg chg="modTransition">
        <pc:chgData name="青木 大介" userId="a5fa08e51d23e1a7" providerId="LiveId" clId="{44932E7A-3A1F-4915-B3E6-868131FF2BE0}" dt="2021-02-26T01:53:09.941" v="441"/>
        <pc:sldMkLst>
          <pc:docMk/>
          <pc:sldMk cId="3217124727" sldId="259"/>
        </pc:sldMkLst>
      </pc:sldChg>
      <pc:sldChg chg="modTransition">
        <pc:chgData name="青木 大介" userId="a5fa08e51d23e1a7" providerId="LiveId" clId="{44932E7A-3A1F-4915-B3E6-868131FF2BE0}" dt="2021-02-26T01:53:09.941" v="441"/>
        <pc:sldMkLst>
          <pc:docMk/>
          <pc:sldMk cId="2450593246" sldId="260"/>
        </pc:sldMkLst>
      </pc:sldChg>
      <pc:sldChg chg="modTransition">
        <pc:chgData name="青木 大介" userId="a5fa08e51d23e1a7" providerId="LiveId" clId="{44932E7A-3A1F-4915-B3E6-868131FF2BE0}" dt="2021-02-26T01:53:09.941" v="441"/>
        <pc:sldMkLst>
          <pc:docMk/>
          <pc:sldMk cId="608351486" sldId="261"/>
        </pc:sldMkLst>
      </pc:sldChg>
      <pc:sldChg chg="modTransition">
        <pc:chgData name="青木 大介" userId="a5fa08e51d23e1a7" providerId="LiveId" clId="{44932E7A-3A1F-4915-B3E6-868131FF2BE0}" dt="2021-02-26T01:53:09.941" v="441"/>
        <pc:sldMkLst>
          <pc:docMk/>
          <pc:sldMk cId="1740090093" sldId="262"/>
        </pc:sldMkLst>
      </pc:sldChg>
      <pc:sldChg chg="modTransition">
        <pc:chgData name="青木 大介" userId="a5fa08e51d23e1a7" providerId="LiveId" clId="{44932E7A-3A1F-4915-B3E6-868131FF2BE0}" dt="2021-02-26T01:53:09.941" v="441"/>
        <pc:sldMkLst>
          <pc:docMk/>
          <pc:sldMk cId="3285822492" sldId="263"/>
        </pc:sldMkLst>
      </pc:sldChg>
      <pc:sldChg chg="modTransition">
        <pc:chgData name="青木 大介" userId="a5fa08e51d23e1a7" providerId="LiveId" clId="{44932E7A-3A1F-4915-B3E6-868131FF2BE0}" dt="2021-02-26T01:53:09.941" v="441"/>
        <pc:sldMkLst>
          <pc:docMk/>
          <pc:sldMk cId="1069502109" sldId="264"/>
        </pc:sldMkLst>
      </pc:sldChg>
      <pc:sldChg chg="modTransition">
        <pc:chgData name="青木 大介" userId="a5fa08e51d23e1a7" providerId="LiveId" clId="{44932E7A-3A1F-4915-B3E6-868131FF2BE0}" dt="2021-02-26T01:53:09.941" v="441"/>
        <pc:sldMkLst>
          <pc:docMk/>
          <pc:sldMk cId="2598206698" sldId="265"/>
        </pc:sldMkLst>
      </pc:sldChg>
      <pc:sldChg chg="modTransition">
        <pc:chgData name="青木 大介" userId="a5fa08e51d23e1a7" providerId="LiveId" clId="{44932E7A-3A1F-4915-B3E6-868131FF2BE0}" dt="2021-02-26T01:53:09.941" v="441"/>
        <pc:sldMkLst>
          <pc:docMk/>
          <pc:sldMk cId="1863264131" sldId="266"/>
        </pc:sldMkLst>
      </pc:sldChg>
      <pc:sldChg chg="modTransition">
        <pc:chgData name="青木 大介" userId="a5fa08e51d23e1a7" providerId="LiveId" clId="{44932E7A-3A1F-4915-B3E6-868131FF2BE0}" dt="2021-02-26T01:53:09.941" v="441"/>
        <pc:sldMkLst>
          <pc:docMk/>
          <pc:sldMk cId="1517565642" sldId="267"/>
        </pc:sldMkLst>
      </pc:sldChg>
      <pc:sldChg chg="modTransition">
        <pc:chgData name="青木 大介" userId="a5fa08e51d23e1a7" providerId="LiveId" clId="{44932E7A-3A1F-4915-B3E6-868131FF2BE0}" dt="2021-02-26T01:53:09.941" v="441"/>
        <pc:sldMkLst>
          <pc:docMk/>
          <pc:sldMk cId="2593758326" sldId="268"/>
        </pc:sldMkLst>
      </pc:sldChg>
      <pc:sldChg chg="addSp modSp mod modTransition">
        <pc:chgData name="青木 大介" userId="a5fa08e51d23e1a7" providerId="LiveId" clId="{44932E7A-3A1F-4915-B3E6-868131FF2BE0}" dt="2021-02-26T01:53:09.941" v="441"/>
        <pc:sldMkLst>
          <pc:docMk/>
          <pc:sldMk cId="2092193516" sldId="269"/>
        </pc:sldMkLst>
        <pc:spChg chg="add mod">
          <ac:chgData name="青木 大介" userId="a5fa08e51d23e1a7" providerId="LiveId" clId="{44932E7A-3A1F-4915-B3E6-868131FF2BE0}" dt="2021-02-26T01:35:24.509" v="29" actId="20577"/>
          <ac:spMkLst>
            <pc:docMk/>
            <pc:sldMk cId="2092193516" sldId="269"/>
            <ac:spMk id="10" creationId="{4F2A8847-AF05-40C2-9B42-704077F3AD67}"/>
          </ac:spMkLst>
        </pc:spChg>
      </pc:sldChg>
      <pc:sldChg chg="addSp modSp mod modTransition">
        <pc:chgData name="青木 大介" userId="a5fa08e51d23e1a7" providerId="LiveId" clId="{44932E7A-3A1F-4915-B3E6-868131FF2BE0}" dt="2021-02-26T01:53:09.941" v="441"/>
        <pc:sldMkLst>
          <pc:docMk/>
          <pc:sldMk cId="133202625" sldId="270"/>
        </pc:sldMkLst>
        <pc:spChg chg="add mod">
          <ac:chgData name="青木 大介" userId="a5fa08e51d23e1a7" providerId="LiveId" clId="{44932E7A-3A1F-4915-B3E6-868131FF2BE0}" dt="2021-02-26T01:35:42.100" v="49" actId="20577"/>
          <ac:spMkLst>
            <pc:docMk/>
            <pc:sldMk cId="133202625" sldId="270"/>
            <ac:spMk id="2" creationId="{F3D61567-BB1E-458C-8EAD-531BF5ABF50A}"/>
          </ac:spMkLst>
        </pc:spChg>
        <pc:picChg chg="add mod">
          <ac:chgData name="青木 大介" userId="a5fa08e51d23e1a7" providerId="LiveId" clId="{44932E7A-3A1F-4915-B3E6-868131FF2BE0}" dt="2021-02-26T01:35:53.665" v="52" actId="14100"/>
          <ac:picMkLst>
            <pc:docMk/>
            <pc:sldMk cId="133202625" sldId="270"/>
            <ac:picMk id="3" creationId="{0A27599E-D45E-4199-A16F-1B44EBF4854C}"/>
          </ac:picMkLst>
        </pc:picChg>
      </pc:sldChg>
      <pc:sldChg chg="addSp modSp mod modTransition">
        <pc:chgData name="青木 大介" userId="a5fa08e51d23e1a7" providerId="LiveId" clId="{44932E7A-3A1F-4915-B3E6-868131FF2BE0}" dt="2021-02-26T01:53:09.941" v="441"/>
        <pc:sldMkLst>
          <pc:docMk/>
          <pc:sldMk cId="686500327" sldId="271"/>
        </pc:sldMkLst>
        <pc:spChg chg="add mod">
          <ac:chgData name="青木 大介" userId="a5fa08e51d23e1a7" providerId="LiveId" clId="{44932E7A-3A1F-4915-B3E6-868131FF2BE0}" dt="2021-02-26T01:36:08.333" v="67" actId="20577"/>
          <ac:spMkLst>
            <pc:docMk/>
            <pc:sldMk cId="686500327" sldId="271"/>
            <ac:spMk id="2" creationId="{350A4854-3953-4C93-A3BE-AFC31895F645}"/>
          </ac:spMkLst>
        </pc:spChg>
        <pc:picChg chg="add mod">
          <ac:chgData name="青木 大介" userId="a5fa08e51d23e1a7" providerId="LiveId" clId="{44932E7A-3A1F-4915-B3E6-868131FF2BE0}" dt="2021-02-26T01:36:19.150" v="70" actId="14100"/>
          <ac:picMkLst>
            <pc:docMk/>
            <pc:sldMk cId="686500327" sldId="271"/>
            <ac:picMk id="3" creationId="{BC0D450F-9604-4635-93B4-47EE6487F31B}"/>
          </ac:picMkLst>
        </pc:picChg>
      </pc:sldChg>
      <pc:sldChg chg="addSp modSp mod modTransition">
        <pc:chgData name="青木 大介" userId="a5fa08e51d23e1a7" providerId="LiveId" clId="{44932E7A-3A1F-4915-B3E6-868131FF2BE0}" dt="2021-02-26T01:53:09.941" v="441"/>
        <pc:sldMkLst>
          <pc:docMk/>
          <pc:sldMk cId="3384204554" sldId="272"/>
        </pc:sldMkLst>
        <pc:spChg chg="add mod">
          <ac:chgData name="青木 大介" userId="a5fa08e51d23e1a7" providerId="LiveId" clId="{44932E7A-3A1F-4915-B3E6-868131FF2BE0}" dt="2021-02-26T01:36:37.111" v="100" actId="20577"/>
          <ac:spMkLst>
            <pc:docMk/>
            <pc:sldMk cId="3384204554" sldId="272"/>
            <ac:spMk id="2" creationId="{6745EA5D-EA9B-416F-98AF-39D0CD4E0019}"/>
          </ac:spMkLst>
        </pc:spChg>
        <pc:picChg chg="add mod">
          <ac:chgData name="青木 大介" userId="a5fa08e51d23e1a7" providerId="LiveId" clId="{44932E7A-3A1F-4915-B3E6-868131FF2BE0}" dt="2021-02-26T01:37:10.680" v="104" actId="1076"/>
          <ac:picMkLst>
            <pc:docMk/>
            <pc:sldMk cId="3384204554" sldId="272"/>
            <ac:picMk id="3" creationId="{3D458F98-9CE3-4857-8CB1-2E2CDD4CDF69}"/>
          </ac:picMkLst>
        </pc:picChg>
      </pc:sldChg>
      <pc:sldChg chg="addSp modSp mod modTransition">
        <pc:chgData name="青木 大介" userId="a5fa08e51d23e1a7" providerId="LiveId" clId="{44932E7A-3A1F-4915-B3E6-868131FF2BE0}" dt="2021-02-26T01:53:09.941" v="441"/>
        <pc:sldMkLst>
          <pc:docMk/>
          <pc:sldMk cId="976483304" sldId="273"/>
        </pc:sldMkLst>
        <pc:spChg chg="add mod">
          <ac:chgData name="青木 大介" userId="a5fa08e51d23e1a7" providerId="LiveId" clId="{44932E7A-3A1F-4915-B3E6-868131FF2BE0}" dt="2021-02-26T01:37:30.730" v="121" actId="20577"/>
          <ac:spMkLst>
            <pc:docMk/>
            <pc:sldMk cId="976483304" sldId="273"/>
            <ac:spMk id="2" creationId="{2AFCBC88-CCA8-4419-9C45-DA99F3A8787A}"/>
          </ac:spMkLst>
        </pc:spChg>
        <pc:picChg chg="add mod">
          <ac:chgData name="青木 大介" userId="a5fa08e51d23e1a7" providerId="LiveId" clId="{44932E7A-3A1F-4915-B3E6-868131FF2BE0}" dt="2021-02-26T01:37:44.964" v="125" actId="1076"/>
          <ac:picMkLst>
            <pc:docMk/>
            <pc:sldMk cId="976483304" sldId="273"/>
            <ac:picMk id="3" creationId="{B94B8FA7-D568-4AC7-A227-714254C3D8BB}"/>
          </ac:picMkLst>
        </pc:picChg>
      </pc:sldChg>
      <pc:sldChg chg="addSp modSp mod modTransition">
        <pc:chgData name="青木 大介" userId="a5fa08e51d23e1a7" providerId="LiveId" clId="{44932E7A-3A1F-4915-B3E6-868131FF2BE0}" dt="2021-02-26T01:53:09.941" v="441"/>
        <pc:sldMkLst>
          <pc:docMk/>
          <pc:sldMk cId="1222891984" sldId="274"/>
        </pc:sldMkLst>
        <pc:spChg chg="add mod">
          <ac:chgData name="青木 大介" userId="a5fa08e51d23e1a7" providerId="LiveId" clId="{44932E7A-3A1F-4915-B3E6-868131FF2BE0}" dt="2021-02-26T01:39:38.827" v="205" actId="14100"/>
          <ac:spMkLst>
            <pc:docMk/>
            <pc:sldMk cId="1222891984" sldId="274"/>
            <ac:spMk id="2" creationId="{FC41EC79-4211-478C-9D34-55C777703AEA}"/>
          </ac:spMkLst>
        </pc:spChg>
      </pc:sldChg>
      <pc:sldChg chg="addSp modSp add mod modTransition">
        <pc:chgData name="青木 大介" userId="a5fa08e51d23e1a7" providerId="LiveId" clId="{44932E7A-3A1F-4915-B3E6-868131FF2BE0}" dt="2021-02-26T01:53:09.941" v="441"/>
        <pc:sldMkLst>
          <pc:docMk/>
          <pc:sldMk cId="1859163750" sldId="275"/>
        </pc:sldMkLst>
        <pc:spChg chg="mod">
          <ac:chgData name="青木 大介" userId="a5fa08e51d23e1a7" providerId="LiveId" clId="{44932E7A-3A1F-4915-B3E6-868131FF2BE0}" dt="2021-02-26T01:46:43.049" v="265" actId="113"/>
          <ac:spMkLst>
            <pc:docMk/>
            <pc:sldMk cId="1859163750" sldId="275"/>
            <ac:spMk id="2" creationId="{FC41EC79-4211-478C-9D34-55C777703AEA}"/>
          </ac:spMkLst>
        </pc:spChg>
        <pc:picChg chg="add mod">
          <ac:chgData name="青木 大介" userId="a5fa08e51d23e1a7" providerId="LiveId" clId="{44932E7A-3A1F-4915-B3E6-868131FF2BE0}" dt="2021-02-26T01:46:55.255" v="268" actId="14100"/>
          <ac:picMkLst>
            <pc:docMk/>
            <pc:sldMk cId="1859163750" sldId="275"/>
            <ac:picMk id="4" creationId="{7CE417A4-2E3D-49D7-9D56-911ABB8EB12E}"/>
          </ac:picMkLst>
        </pc:picChg>
      </pc:sldChg>
      <pc:sldChg chg="addSp modSp add mod modTransition">
        <pc:chgData name="青木 大介" userId="a5fa08e51d23e1a7" providerId="LiveId" clId="{44932E7A-3A1F-4915-B3E6-868131FF2BE0}" dt="2021-02-26T01:53:09.941" v="441"/>
        <pc:sldMkLst>
          <pc:docMk/>
          <pc:sldMk cId="1026108452" sldId="276"/>
        </pc:sldMkLst>
        <pc:spChg chg="mod">
          <ac:chgData name="青木 大介" userId="a5fa08e51d23e1a7" providerId="LiveId" clId="{44932E7A-3A1F-4915-B3E6-868131FF2BE0}" dt="2021-02-26T01:47:05.997" v="288" actId="113"/>
          <ac:spMkLst>
            <pc:docMk/>
            <pc:sldMk cId="1026108452" sldId="276"/>
            <ac:spMk id="2" creationId="{FC41EC79-4211-478C-9D34-55C777703AEA}"/>
          </ac:spMkLst>
        </pc:spChg>
        <pc:picChg chg="add mod">
          <ac:chgData name="青木 大介" userId="a5fa08e51d23e1a7" providerId="LiveId" clId="{44932E7A-3A1F-4915-B3E6-868131FF2BE0}" dt="2021-02-26T01:47:17.073" v="292" actId="1076"/>
          <ac:picMkLst>
            <pc:docMk/>
            <pc:sldMk cId="1026108452" sldId="276"/>
            <ac:picMk id="4" creationId="{250057F2-DA6D-4554-8410-AD281B0EC54B}"/>
          </ac:picMkLst>
        </pc:picChg>
      </pc:sldChg>
      <pc:sldChg chg="addSp modSp add mod modTransition">
        <pc:chgData name="青木 大介" userId="a5fa08e51d23e1a7" providerId="LiveId" clId="{44932E7A-3A1F-4915-B3E6-868131FF2BE0}" dt="2021-02-26T01:53:09.941" v="441"/>
        <pc:sldMkLst>
          <pc:docMk/>
          <pc:sldMk cId="1969578873" sldId="277"/>
        </pc:sldMkLst>
        <pc:spChg chg="mod">
          <ac:chgData name="青木 大介" userId="a5fa08e51d23e1a7" providerId="LiveId" clId="{44932E7A-3A1F-4915-B3E6-868131FF2BE0}" dt="2021-02-26T01:47:29.961" v="326" actId="113"/>
          <ac:spMkLst>
            <pc:docMk/>
            <pc:sldMk cId="1969578873" sldId="277"/>
            <ac:spMk id="2" creationId="{FC41EC79-4211-478C-9D34-55C777703AEA}"/>
          </ac:spMkLst>
        </pc:spChg>
        <pc:picChg chg="add mod">
          <ac:chgData name="青木 大介" userId="a5fa08e51d23e1a7" providerId="LiveId" clId="{44932E7A-3A1F-4915-B3E6-868131FF2BE0}" dt="2021-02-26T01:47:41.069" v="330" actId="1076"/>
          <ac:picMkLst>
            <pc:docMk/>
            <pc:sldMk cId="1969578873" sldId="277"/>
            <ac:picMk id="4" creationId="{301181AE-F2D1-43C2-8319-E07A5BEB7DDC}"/>
          </ac:picMkLst>
        </pc:picChg>
      </pc:sldChg>
      <pc:sldChg chg="addSp modSp add mod modTransition">
        <pc:chgData name="青木 大介" userId="a5fa08e51d23e1a7" providerId="LiveId" clId="{44932E7A-3A1F-4915-B3E6-868131FF2BE0}" dt="2021-02-26T01:53:09.941" v="441"/>
        <pc:sldMkLst>
          <pc:docMk/>
          <pc:sldMk cId="4231062278" sldId="278"/>
        </pc:sldMkLst>
        <pc:spChg chg="mod">
          <ac:chgData name="青木 大介" userId="a5fa08e51d23e1a7" providerId="LiveId" clId="{44932E7A-3A1F-4915-B3E6-868131FF2BE0}" dt="2021-02-26T01:48:14.896" v="431" actId="113"/>
          <ac:spMkLst>
            <pc:docMk/>
            <pc:sldMk cId="4231062278" sldId="278"/>
            <ac:spMk id="2" creationId="{FC41EC79-4211-478C-9D34-55C777703AEA}"/>
          </ac:spMkLst>
        </pc:spChg>
        <pc:picChg chg="add mod">
          <ac:chgData name="青木 大介" userId="a5fa08e51d23e1a7" providerId="LiveId" clId="{44932E7A-3A1F-4915-B3E6-868131FF2BE0}" dt="2021-02-26T01:48:26.059" v="435" actId="1076"/>
          <ac:picMkLst>
            <pc:docMk/>
            <pc:sldMk cId="4231062278" sldId="278"/>
            <ac:picMk id="4" creationId="{B5783059-6EBA-453F-AB82-D5D1E6B1FA6E}"/>
          </ac:picMkLst>
        </pc:picChg>
      </pc:sldChg>
    </pc:docChg>
  </pc:docChgLst>
  <pc:docChgLst>
    <pc:chgData name="青木 大介" userId="a5fa08e51d23e1a7" providerId="LiveId" clId="{A07E036B-B633-4B39-A737-AB02F0672103}"/>
    <pc:docChg chg="undo custSel addSld delSld modSld">
      <pc:chgData name="青木 大介" userId="a5fa08e51d23e1a7" providerId="LiveId" clId="{A07E036B-B633-4B39-A737-AB02F0672103}" dt="2021-04-25T03:04:15.236" v="431" actId="47"/>
      <pc:docMkLst>
        <pc:docMk/>
      </pc:docMkLst>
      <pc:sldChg chg="modSp mod">
        <pc:chgData name="青木 大介" userId="a5fa08e51d23e1a7" providerId="LiveId" clId="{A07E036B-B633-4B39-A737-AB02F0672103}" dt="2021-04-25T02:56:59.907" v="271" actId="20577"/>
        <pc:sldMkLst>
          <pc:docMk/>
          <pc:sldMk cId="2184479902" sldId="257"/>
        </pc:sldMkLst>
        <pc:spChg chg="mod">
          <ac:chgData name="青木 大介" userId="a5fa08e51d23e1a7" providerId="LiveId" clId="{A07E036B-B633-4B39-A737-AB02F0672103}" dt="2021-04-25T02:55:46.427" v="109" actId="20577"/>
          <ac:spMkLst>
            <pc:docMk/>
            <pc:sldMk cId="2184479902" sldId="257"/>
            <ac:spMk id="4" creationId="{1D6BFAD5-A803-418D-8483-6BE2EF241369}"/>
          </ac:spMkLst>
        </pc:spChg>
        <pc:spChg chg="mod">
          <ac:chgData name="青木 大介" userId="a5fa08e51d23e1a7" providerId="LiveId" clId="{A07E036B-B633-4B39-A737-AB02F0672103}" dt="2021-04-25T02:56:59.907" v="271" actId="20577"/>
          <ac:spMkLst>
            <pc:docMk/>
            <pc:sldMk cId="2184479902" sldId="257"/>
            <ac:spMk id="6" creationId="{AD7B94DA-E7B8-4FAE-9562-CC1139325EE7}"/>
          </ac:spMkLst>
        </pc:spChg>
      </pc:sldChg>
      <pc:sldChg chg="delSp modSp mod">
        <pc:chgData name="青木 大介" userId="a5fa08e51d23e1a7" providerId="LiveId" clId="{A07E036B-B633-4B39-A737-AB02F0672103}" dt="2021-04-25T02:57:13.896" v="273" actId="1076"/>
        <pc:sldMkLst>
          <pc:docMk/>
          <pc:sldMk cId="1412309280" sldId="258"/>
        </pc:sldMkLst>
        <pc:spChg chg="mod">
          <ac:chgData name="青木 大介" userId="a5fa08e51d23e1a7" providerId="LiveId" clId="{A07E036B-B633-4B39-A737-AB02F0672103}" dt="2021-04-25T02:57:13.896" v="273" actId="1076"/>
          <ac:spMkLst>
            <pc:docMk/>
            <pc:sldMk cId="1412309280" sldId="258"/>
            <ac:spMk id="5" creationId="{782CCB98-0F58-4C25-9FA5-952F5E18564F}"/>
          </ac:spMkLst>
        </pc:spChg>
        <pc:spChg chg="del">
          <ac:chgData name="青木 大介" userId="a5fa08e51d23e1a7" providerId="LiveId" clId="{A07E036B-B633-4B39-A737-AB02F0672103}" dt="2021-04-25T02:57:08.809" v="272" actId="478"/>
          <ac:spMkLst>
            <pc:docMk/>
            <pc:sldMk cId="1412309280" sldId="258"/>
            <ac:spMk id="6" creationId="{A6323FFB-F0B8-43C1-BDF5-EE70B3B19ED9}"/>
          </ac:spMkLst>
        </pc:spChg>
      </pc:sldChg>
      <pc:sldChg chg="delSp del mod">
        <pc:chgData name="青木 大介" userId="a5fa08e51d23e1a7" providerId="LiveId" clId="{A07E036B-B633-4B39-A737-AB02F0672103}" dt="2021-04-25T02:59:16.608" v="287" actId="47"/>
        <pc:sldMkLst>
          <pc:docMk/>
          <pc:sldMk cId="2450593246" sldId="260"/>
        </pc:sldMkLst>
        <pc:spChg chg="del">
          <ac:chgData name="青木 大介" userId="a5fa08e51d23e1a7" providerId="LiveId" clId="{A07E036B-B633-4B39-A737-AB02F0672103}" dt="2021-04-25T02:59:11.055" v="286" actId="478"/>
          <ac:spMkLst>
            <pc:docMk/>
            <pc:sldMk cId="2450593246" sldId="260"/>
            <ac:spMk id="3" creationId="{712782D4-4176-43E3-91AC-775967444535}"/>
          </ac:spMkLst>
        </pc:spChg>
      </pc:sldChg>
      <pc:sldChg chg="addSp delSp modSp mod">
        <pc:chgData name="青木 大介" userId="a5fa08e51d23e1a7" providerId="LiveId" clId="{A07E036B-B633-4B39-A737-AB02F0672103}" dt="2021-04-25T02:58:45.569" v="285" actId="14100"/>
        <pc:sldMkLst>
          <pc:docMk/>
          <pc:sldMk cId="608351486" sldId="261"/>
        </pc:sldMkLst>
        <pc:picChg chg="del">
          <ac:chgData name="青木 大介" userId="a5fa08e51d23e1a7" providerId="LiveId" clId="{A07E036B-B633-4B39-A737-AB02F0672103}" dt="2021-04-25T02:57:27.838" v="275" actId="478"/>
          <ac:picMkLst>
            <pc:docMk/>
            <pc:sldMk cId="608351486" sldId="261"/>
            <ac:picMk id="4" creationId="{33657A72-6D05-4959-994D-6952238848BE}"/>
          </ac:picMkLst>
        </pc:picChg>
        <pc:picChg chg="add mod">
          <ac:chgData name="青木 大介" userId="a5fa08e51d23e1a7" providerId="LiveId" clId="{A07E036B-B633-4B39-A737-AB02F0672103}" dt="2021-04-25T02:58:45.569" v="285" actId="14100"/>
          <ac:picMkLst>
            <pc:docMk/>
            <pc:sldMk cId="608351486" sldId="261"/>
            <ac:picMk id="5" creationId="{71747F47-527A-498B-BF9E-E9BB71248CAF}"/>
          </ac:picMkLst>
        </pc:picChg>
      </pc:sldChg>
      <pc:sldChg chg="del">
        <pc:chgData name="青木 大介" userId="a5fa08e51d23e1a7" providerId="LiveId" clId="{A07E036B-B633-4B39-A737-AB02F0672103}" dt="2021-04-25T02:57:36.712" v="276" actId="47"/>
        <pc:sldMkLst>
          <pc:docMk/>
          <pc:sldMk cId="1740090093" sldId="262"/>
        </pc:sldMkLst>
      </pc:sldChg>
      <pc:sldChg chg="del">
        <pc:chgData name="青木 大介" userId="a5fa08e51d23e1a7" providerId="LiveId" clId="{A07E036B-B633-4B39-A737-AB02F0672103}" dt="2021-04-25T02:57:36.712" v="276" actId="47"/>
        <pc:sldMkLst>
          <pc:docMk/>
          <pc:sldMk cId="3285822492" sldId="263"/>
        </pc:sldMkLst>
      </pc:sldChg>
      <pc:sldChg chg="del">
        <pc:chgData name="青木 大介" userId="a5fa08e51d23e1a7" providerId="LiveId" clId="{A07E036B-B633-4B39-A737-AB02F0672103}" dt="2021-04-25T02:57:36.712" v="276" actId="47"/>
        <pc:sldMkLst>
          <pc:docMk/>
          <pc:sldMk cId="1069502109" sldId="264"/>
        </pc:sldMkLst>
      </pc:sldChg>
      <pc:sldChg chg="del">
        <pc:chgData name="青木 大介" userId="a5fa08e51d23e1a7" providerId="LiveId" clId="{A07E036B-B633-4B39-A737-AB02F0672103}" dt="2021-04-25T02:57:36.712" v="276" actId="47"/>
        <pc:sldMkLst>
          <pc:docMk/>
          <pc:sldMk cId="2598206698" sldId="265"/>
        </pc:sldMkLst>
      </pc:sldChg>
      <pc:sldChg chg="del">
        <pc:chgData name="青木 大介" userId="a5fa08e51d23e1a7" providerId="LiveId" clId="{A07E036B-B633-4B39-A737-AB02F0672103}" dt="2021-04-25T02:57:36.712" v="276" actId="47"/>
        <pc:sldMkLst>
          <pc:docMk/>
          <pc:sldMk cId="1863264131" sldId="266"/>
        </pc:sldMkLst>
      </pc:sldChg>
      <pc:sldChg chg="del">
        <pc:chgData name="青木 大介" userId="a5fa08e51d23e1a7" providerId="LiveId" clId="{A07E036B-B633-4B39-A737-AB02F0672103}" dt="2021-04-25T02:57:36.712" v="276" actId="47"/>
        <pc:sldMkLst>
          <pc:docMk/>
          <pc:sldMk cId="1517565642" sldId="267"/>
        </pc:sldMkLst>
      </pc:sldChg>
      <pc:sldChg chg="del">
        <pc:chgData name="青木 大介" userId="a5fa08e51d23e1a7" providerId="LiveId" clId="{A07E036B-B633-4B39-A737-AB02F0672103}" dt="2021-04-25T02:57:36.712" v="276" actId="47"/>
        <pc:sldMkLst>
          <pc:docMk/>
          <pc:sldMk cId="2593758326" sldId="268"/>
        </pc:sldMkLst>
      </pc:sldChg>
      <pc:sldChg chg="del">
        <pc:chgData name="青木 大介" userId="a5fa08e51d23e1a7" providerId="LiveId" clId="{A07E036B-B633-4B39-A737-AB02F0672103}" dt="2021-04-25T02:57:36.712" v="276" actId="47"/>
        <pc:sldMkLst>
          <pc:docMk/>
          <pc:sldMk cId="2092193516" sldId="269"/>
        </pc:sldMkLst>
      </pc:sldChg>
      <pc:sldChg chg="del">
        <pc:chgData name="青木 大介" userId="a5fa08e51d23e1a7" providerId="LiveId" clId="{A07E036B-B633-4B39-A737-AB02F0672103}" dt="2021-04-25T02:57:36.712" v="276" actId="47"/>
        <pc:sldMkLst>
          <pc:docMk/>
          <pc:sldMk cId="133202625" sldId="270"/>
        </pc:sldMkLst>
      </pc:sldChg>
      <pc:sldChg chg="del">
        <pc:chgData name="青木 大介" userId="a5fa08e51d23e1a7" providerId="LiveId" clId="{A07E036B-B633-4B39-A737-AB02F0672103}" dt="2021-04-25T02:57:36.712" v="276" actId="47"/>
        <pc:sldMkLst>
          <pc:docMk/>
          <pc:sldMk cId="686500327" sldId="271"/>
        </pc:sldMkLst>
      </pc:sldChg>
      <pc:sldChg chg="del">
        <pc:chgData name="青木 大介" userId="a5fa08e51d23e1a7" providerId="LiveId" clId="{A07E036B-B633-4B39-A737-AB02F0672103}" dt="2021-04-25T02:57:36.712" v="276" actId="47"/>
        <pc:sldMkLst>
          <pc:docMk/>
          <pc:sldMk cId="3384204554" sldId="272"/>
        </pc:sldMkLst>
      </pc:sldChg>
      <pc:sldChg chg="del">
        <pc:chgData name="青木 大介" userId="a5fa08e51d23e1a7" providerId="LiveId" clId="{A07E036B-B633-4B39-A737-AB02F0672103}" dt="2021-04-25T02:57:36.712" v="276" actId="47"/>
        <pc:sldMkLst>
          <pc:docMk/>
          <pc:sldMk cId="976483304" sldId="273"/>
        </pc:sldMkLst>
      </pc:sldChg>
      <pc:sldChg chg="addSp delSp modSp mod">
        <pc:chgData name="青木 大介" userId="a5fa08e51d23e1a7" providerId="LiveId" clId="{A07E036B-B633-4B39-A737-AB02F0672103}" dt="2021-04-25T03:02:45.065" v="364" actId="1076"/>
        <pc:sldMkLst>
          <pc:docMk/>
          <pc:sldMk cId="1859163750" sldId="275"/>
        </pc:sldMkLst>
        <pc:picChg chg="del">
          <ac:chgData name="青木 大介" userId="a5fa08e51d23e1a7" providerId="LiveId" clId="{A07E036B-B633-4B39-A737-AB02F0672103}" dt="2021-04-25T03:02:06.585" v="361" actId="478"/>
          <ac:picMkLst>
            <pc:docMk/>
            <pc:sldMk cId="1859163750" sldId="275"/>
            <ac:picMk id="4" creationId="{7CE417A4-2E3D-49D7-9D56-911ABB8EB12E}"/>
          </ac:picMkLst>
        </pc:picChg>
        <pc:picChg chg="add mod">
          <ac:chgData name="青木 大介" userId="a5fa08e51d23e1a7" providerId="LiveId" clId="{A07E036B-B633-4B39-A737-AB02F0672103}" dt="2021-04-25T03:02:45.065" v="364" actId="1076"/>
          <ac:picMkLst>
            <pc:docMk/>
            <pc:sldMk cId="1859163750" sldId="275"/>
            <ac:picMk id="5" creationId="{988E5C83-65B5-4D3E-9692-774C9368D698}"/>
          </ac:picMkLst>
        </pc:picChg>
      </pc:sldChg>
      <pc:sldChg chg="addSp delSp modSp mod">
        <pc:chgData name="青木 大介" userId="a5fa08e51d23e1a7" providerId="LiveId" clId="{A07E036B-B633-4B39-A737-AB02F0672103}" dt="2021-04-25T03:03:05.741" v="368" actId="14100"/>
        <pc:sldMkLst>
          <pc:docMk/>
          <pc:sldMk cId="1026108452" sldId="276"/>
        </pc:sldMkLst>
        <pc:picChg chg="del">
          <ac:chgData name="青木 大介" userId="a5fa08e51d23e1a7" providerId="LiveId" clId="{A07E036B-B633-4B39-A737-AB02F0672103}" dt="2021-04-25T03:02:48.353" v="365" actId="478"/>
          <ac:picMkLst>
            <pc:docMk/>
            <pc:sldMk cId="1026108452" sldId="276"/>
            <ac:picMk id="4" creationId="{250057F2-DA6D-4554-8410-AD281B0EC54B}"/>
          </ac:picMkLst>
        </pc:picChg>
        <pc:picChg chg="add mod">
          <ac:chgData name="青木 大介" userId="a5fa08e51d23e1a7" providerId="LiveId" clId="{A07E036B-B633-4B39-A737-AB02F0672103}" dt="2021-04-25T03:03:05.741" v="368" actId="14100"/>
          <ac:picMkLst>
            <pc:docMk/>
            <pc:sldMk cId="1026108452" sldId="276"/>
            <ac:picMk id="5" creationId="{2D8CDC04-1422-47AF-BC2E-508E1DE141A7}"/>
          </ac:picMkLst>
        </pc:picChg>
      </pc:sldChg>
      <pc:sldChg chg="del">
        <pc:chgData name="青木 大介" userId="a5fa08e51d23e1a7" providerId="LiveId" clId="{A07E036B-B633-4B39-A737-AB02F0672103}" dt="2021-04-25T02:57:20.658" v="274" actId="47"/>
        <pc:sldMkLst>
          <pc:docMk/>
          <pc:sldMk cId="254231457" sldId="279"/>
        </pc:sldMkLst>
      </pc:sldChg>
      <pc:sldChg chg="del">
        <pc:chgData name="青木 大介" userId="a5fa08e51d23e1a7" providerId="LiveId" clId="{A07E036B-B633-4B39-A737-AB02F0672103}" dt="2021-04-25T02:57:20.658" v="274" actId="47"/>
        <pc:sldMkLst>
          <pc:docMk/>
          <pc:sldMk cId="3705150221" sldId="280"/>
        </pc:sldMkLst>
      </pc:sldChg>
      <pc:sldChg chg="del">
        <pc:chgData name="青木 大介" userId="a5fa08e51d23e1a7" providerId="LiveId" clId="{A07E036B-B633-4B39-A737-AB02F0672103}" dt="2021-04-25T02:57:20.658" v="274" actId="47"/>
        <pc:sldMkLst>
          <pc:docMk/>
          <pc:sldMk cId="3622799428" sldId="284"/>
        </pc:sldMkLst>
      </pc:sldChg>
      <pc:sldChg chg="del">
        <pc:chgData name="青木 大介" userId="a5fa08e51d23e1a7" providerId="LiveId" clId="{A07E036B-B633-4B39-A737-AB02F0672103}" dt="2021-04-25T02:57:20.658" v="274" actId="47"/>
        <pc:sldMkLst>
          <pc:docMk/>
          <pc:sldMk cId="1124950785" sldId="286"/>
        </pc:sldMkLst>
      </pc:sldChg>
      <pc:sldChg chg="del">
        <pc:chgData name="青木 大介" userId="a5fa08e51d23e1a7" providerId="LiveId" clId="{A07E036B-B633-4B39-A737-AB02F0672103}" dt="2021-04-25T02:57:20.658" v="274" actId="47"/>
        <pc:sldMkLst>
          <pc:docMk/>
          <pc:sldMk cId="4014201660" sldId="287"/>
        </pc:sldMkLst>
      </pc:sldChg>
      <pc:sldChg chg="del">
        <pc:chgData name="青木 大介" userId="a5fa08e51d23e1a7" providerId="LiveId" clId="{A07E036B-B633-4B39-A737-AB02F0672103}" dt="2021-04-25T02:57:20.658" v="274" actId="47"/>
        <pc:sldMkLst>
          <pc:docMk/>
          <pc:sldMk cId="1465977235" sldId="289"/>
        </pc:sldMkLst>
      </pc:sldChg>
      <pc:sldChg chg="del">
        <pc:chgData name="青木 大介" userId="a5fa08e51d23e1a7" providerId="LiveId" clId="{A07E036B-B633-4B39-A737-AB02F0672103}" dt="2021-04-25T02:57:20.658" v="274" actId="47"/>
        <pc:sldMkLst>
          <pc:docMk/>
          <pc:sldMk cId="990619516" sldId="290"/>
        </pc:sldMkLst>
      </pc:sldChg>
      <pc:sldChg chg="addSp delSp modSp mod">
        <pc:chgData name="青木 大介" userId="a5fa08e51d23e1a7" providerId="LiveId" clId="{A07E036B-B633-4B39-A737-AB02F0672103}" dt="2021-04-25T03:01:48.961" v="359" actId="179"/>
        <pc:sldMkLst>
          <pc:docMk/>
          <pc:sldMk cId="1679715431" sldId="291"/>
        </pc:sldMkLst>
        <pc:spChg chg="mod">
          <ac:chgData name="青木 大介" userId="a5fa08e51d23e1a7" providerId="LiveId" clId="{A07E036B-B633-4B39-A737-AB02F0672103}" dt="2021-04-25T02:59:46.827" v="343" actId="20577"/>
          <ac:spMkLst>
            <pc:docMk/>
            <pc:sldMk cId="1679715431" sldId="291"/>
            <ac:spMk id="2" creationId="{FC41EC79-4211-478C-9D34-55C777703AEA}"/>
          </ac:spMkLst>
        </pc:spChg>
        <pc:spChg chg="add del mod">
          <ac:chgData name="青木 大介" userId="a5fa08e51d23e1a7" providerId="LiveId" clId="{A07E036B-B633-4B39-A737-AB02F0672103}" dt="2021-04-25T03:01:48.961" v="359" actId="179"/>
          <ac:spMkLst>
            <pc:docMk/>
            <pc:sldMk cId="1679715431" sldId="291"/>
            <ac:spMk id="3" creationId="{C4379755-A99A-4E42-A740-7E0FEB8A43BE}"/>
          </ac:spMkLst>
        </pc:spChg>
      </pc:sldChg>
      <pc:sldChg chg="del">
        <pc:chgData name="青木 大介" userId="a5fa08e51d23e1a7" providerId="LiveId" clId="{A07E036B-B633-4B39-A737-AB02F0672103}" dt="2021-04-25T03:01:59.870" v="360" actId="47"/>
        <pc:sldMkLst>
          <pc:docMk/>
          <pc:sldMk cId="238394916" sldId="292"/>
        </pc:sldMkLst>
      </pc:sldChg>
      <pc:sldChg chg="addSp delSp modSp mod">
        <pc:chgData name="青木 大介" userId="a5fa08e51d23e1a7" providerId="LiveId" clId="{A07E036B-B633-4B39-A737-AB02F0672103}" dt="2021-04-25T02:58:11.662" v="282" actId="1076"/>
        <pc:sldMkLst>
          <pc:docMk/>
          <pc:sldMk cId="2098947275" sldId="294"/>
        </pc:sldMkLst>
        <pc:picChg chg="del">
          <ac:chgData name="青木 大介" userId="a5fa08e51d23e1a7" providerId="LiveId" clId="{A07E036B-B633-4B39-A737-AB02F0672103}" dt="2021-04-25T02:58:03.066" v="277" actId="478"/>
          <ac:picMkLst>
            <pc:docMk/>
            <pc:sldMk cId="2098947275" sldId="294"/>
            <ac:picMk id="4" creationId="{3D4C97A4-47B7-4864-B3A7-7029CBEB9518}"/>
          </ac:picMkLst>
        </pc:picChg>
        <pc:picChg chg="add mod">
          <ac:chgData name="青木 大介" userId="a5fa08e51d23e1a7" providerId="LiveId" clId="{A07E036B-B633-4B39-A737-AB02F0672103}" dt="2021-04-25T02:58:11.662" v="282" actId="1076"/>
          <ac:picMkLst>
            <pc:docMk/>
            <pc:sldMk cId="2098947275" sldId="294"/>
            <ac:picMk id="5" creationId="{1F6D1FDA-A20C-4E6C-A544-A10B1885CE31}"/>
          </ac:picMkLst>
        </pc:picChg>
      </pc:sldChg>
      <pc:sldChg chg="addSp delSp modSp mod">
        <pc:chgData name="青木 大介" userId="a5fa08e51d23e1a7" providerId="LiveId" clId="{A07E036B-B633-4B39-A737-AB02F0672103}" dt="2021-04-25T03:03:33.881" v="397" actId="1076"/>
        <pc:sldMkLst>
          <pc:docMk/>
          <pc:sldMk cId="2565686039" sldId="295"/>
        </pc:sldMkLst>
        <pc:spChg chg="mod">
          <ac:chgData name="青木 大介" userId="a5fa08e51d23e1a7" providerId="LiveId" clId="{A07E036B-B633-4B39-A737-AB02F0672103}" dt="2021-04-25T03:03:20.573" v="393" actId="6549"/>
          <ac:spMkLst>
            <pc:docMk/>
            <pc:sldMk cId="2565686039" sldId="295"/>
            <ac:spMk id="2" creationId="{FC41EC79-4211-478C-9D34-55C777703AEA}"/>
          </ac:spMkLst>
        </pc:spChg>
        <pc:picChg chg="del">
          <ac:chgData name="青木 大介" userId="a5fa08e51d23e1a7" providerId="LiveId" clId="{A07E036B-B633-4B39-A737-AB02F0672103}" dt="2021-04-25T03:03:22.457" v="394" actId="478"/>
          <ac:picMkLst>
            <pc:docMk/>
            <pc:sldMk cId="2565686039" sldId="295"/>
            <ac:picMk id="4" creationId="{250057F2-DA6D-4554-8410-AD281B0EC54B}"/>
          </ac:picMkLst>
        </pc:picChg>
        <pc:picChg chg="add mod">
          <ac:chgData name="青木 大介" userId="a5fa08e51d23e1a7" providerId="LiveId" clId="{A07E036B-B633-4B39-A737-AB02F0672103}" dt="2021-04-25T03:03:33.881" v="397" actId="1076"/>
          <ac:picMkLst>
            <pc:docMk/>
            <pc:sldMk cId="2565686039" sldId="295"/>
            <ac:picMk id="5" creationId="{70CA023B-78D8-4C27-9420-8689E4A4F76B}"/>
          </ac:picMkLst>
        </pc:picChg>
      </pc:sldChg>
      <pc:sldChg chg="addSp delSp modSp add mod">
        <pc:chgData name="青木 大介" userId="a5fa08e51d23e1a7" providerId="LiveId" clId="{A07E036B-B633-4B39-A737-AB02F0672103}" dt="2021-04-25T03:03:59.982" v="429" actId="1076"/>
        <pc:sldMkLst>
          <pc:docMk/>
          <pc:sldMk cId="4180543094" sldId="296"/>
        </pc:sldMkLst>
        <pc:spChg chg="mod">
          <ac:chgData name="青木 大介" userId="a5fa08e51d23e1a7" providerId="LiveId" clId="{A07E036B-B633-4B39-A737-AB02F0672103}" dt="2021-04-25T03:03:49.215" v="425" actId="20577"/>
          <ac:spMkLst>
            <pc:docMk/>
            <pc:sldMk cId="4180543094" sldId="296"/>
            <ac:spMk id="2" creationId="{FC41EC79-4211-478C-9D34-55C777703AEA}"/>
          </ac:spMkLst>
        </pc:spChg>
        <pc:picChg chg="add mod">
          <ac:chgData name="青木 大介" userId="a5fa08e51d23e1a7" providerId="LiveId" clId="{A07E036B-B633-4B39-A737-AB02F0672103}" dt="2021-04-25T03:03:59.982" v="429" actId="1076"/>
          <ac:picMkLst>
            <pc:docMk/>
            <pc:sldMk cId="4180543094" sldId="296"/>
            <ac:picMk id="4" creationId="{29F6371C-540F-4172-B5B4-175656682424}"/>
          </ac:picMkLst>
        </pc:picChg>
        <pc:picChg chg="del">
          <ac:chgData name="青木 大介" userId="a5fa08e51d23e1a7" providerId="LiveId" clId="{A07E036B-B633-4B39-A737-AB02F0672103}" dt="2021-04-25T03:03:54.016" v="426" actId="478"/>
          <ac:picMkLst>
            <pc:docMk/>
            <pc:sldMk cId="4180543094" sldId="296"/>
            <ac:picMk id="5" creationId="{70CA023B-78D8-4C27-9420-8689E4A4F76B}"/>
          </ac:picMkLst>
        </pc:picChg>
      </pc:sldChg>
      <pc:sldChg chg="add del">
        <pc:chgData name="青木 大介" userId="a5fa08e51d23e1a7" providerId="LiveId" clId="{A07E036B-B633-4B39-A737-AB02F0672103}" dt="2021-04-25T03:04:15.236" v="431" actId="47"/>
        <pc:sldMkLst>
          <pc:docMk/>
          <pc:sldMk cId="2406030910" sldId="29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3CE0-B2B4-49BB-BAD4-D94231E202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D7156F-889A-47A2-871C-8EFA8A3F2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775999-8F8B-493C-BF20-63D4F8490B46}"/>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5" name="Footer Placeholder 4">
            <a:extLst>
              <a:ext uri="{FF2B5EF4-FFF2-40B4-BE49-F238E27FC236}">
                <a16:creationId xmlns:a16="http://schemas.microsoft.com/office/drawing/2014/main" id="{764F573C-FB9C-4C8A-80DB-BD89D2AD9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AE136-2F95-4DC5-A164-9714924D00DA}"/>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32457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662A-1435-43C5-B397-1150A7012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634C3-35C4-46BE-BB63-870B5A9760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EB076-92B4-42B2-929D-2705CF3FBF7F}"/>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5" name="Footer Placeholder 4">
            <a:extLst>
              <a:ext uri="{FF2B5EF4-FFF2-40B4-BE49-F238E27FC236}">
                <a16:creationId xmlns:a16="http://schemas.microsoft.com/office/drawing/2014/main" id="{3976095F-551C-4017-AF0A-C70E49BBA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64678-12AE-467B-97FA-1EF6D398D5A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406818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338DD-E8CA-4628-B104-E48356826E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87118-03EC-4F8B-9CAE-B0DE5D722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F2CAD-97C9-4723-BE31-AE7D3DA0C6A8}"/>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5" name="Footer Placeholder 4">
            <a:extLst>
              <a:ext uri="{FF2B5EF4-FFF2-40B4-BE49-F238E27FC236}">
                <a16:creationId xmlns:a16="http://schemas.microsoft.com/office/drawing/2014/main" id="{E35847F4-D414-471D-B9AC-3D0FC2C00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CD6A3-C668-4609-84C0-41C2BF430BDF}"/>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207076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1A9B-050C-4FED-ACBF-695F37854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BCE1D-634F-482D-9830-B1C4CB5E04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84FE8-74BE-4C2A-A2AC-1B674D975F4B}"/>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5" name="Footer Placeholder 4">
            <a:extLst>
              <a:ext uri="{FF2B5EF4-FFF2-40B4-BE49-F238E27FC236}">
                <a16:creationId xmlns:a16="http://schemas.microsoft.com/office/drawing/2014/main" id="{28256D2F-B668-4683-8ADD-E90DE24F1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F88D5-1CFA-4C6C-9EFC-E7B021156E61}"/>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84482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5EEA-977B-400B-B7EE-5EBEDE63F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33F803-3D7C-48FE-AFA7-75CC5C7AE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5BEB91-38E9-4519-83E5-710A62D37A44}"/>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5" name="Footer Placeholder 4">
            <a:extLst>
              <a:ext uri="{FF2B5EF4-FFF2-40B4-BE49-F238E27FC236}">
                <a16:creationId xmlns:a16="http://schemas.microsoft.com/office/drawing/2014/main" id="{0AE7B181-30B5-4723-811F-BB2414773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D6C0A-500E-44DF-8FD5-0E3FDC8FF3E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46936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AAE7-8D13-4EAF-839B-516EF2E30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6AD31-8764-4A64-9AD4-8396944D7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9C8B0E-CB12-4CF8-AD07-F43C74D6A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47D70-6229-4556-960C-C34C59CD5C95}"/>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6" name="Footer Placeholder 5">
            <a:extLst>
              <a:ext uri="{FF2B5EF4-FFF2-40B4-BE49-F238E27FC236}">
                <a16:creationId xmlns:a16="http://schemas.microsoft.com/office/drawing/2014/main" id="{C929C31C-D670-4049-A988-5DC44FD89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5F9AF-A99B-4C5C-BCA3-7A617A2868A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325124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12BE-46AF-49F6-BD1F-F5EE2A839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BFF307-6AF8-4338-B22E-C3D898B37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32653-9FEC-45F0-8F4A-F74AE3BADA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3477A-62D4-4341-8F39-3E801A724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4626B-F5FD-4172-94AB-977559EDE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C9CEBB-EF6E-413B-8EA2-A28EA642AF80}"/>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8" name="Footer Placeholder 7">
            <a:extLst>
              <a:ext uri="{FF2B5EF4-FFF2-40B4-BE49-F238E27FC236}">
                <a16:creationId xmlns:a16="http://schemas.microsoft.com/office/drawing/2014/main" id="{F137DC93-8643-4FF7-BFA2-A729AD035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8BBC8-B97E-4DCF-8819-943D401E86AF}"/>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74368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8D80-EC4F-4244-8C4F-46A91E415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C8380A-9C63-4429-AEBD-39B10C5362FC}"/>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4" name="Footer Placeholder 3">
            <a:extLst>
              <a:ext uri="{FF2B5EF4-FFF2-40B4-BE49-F238E27FC236}">
                <a16:creationId xmlns:a16="http://schemas.microsoft.com/office/drawing/2014/main" id="{926F8497-266F-4B33-8F70-BA78365D3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84A2B-7A68-4305-91FF-8CFFD963A53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421560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0E3BD-DF56-4C6E-8989-CA118220FC7D}"/>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3" name="Footer Placeholder 2">
            <a:extLst>
              <a:ext uri="{FF2B5EF4-FFF2-40B4-BE49-F238E27FC236}">
                <a16:creationId xmlns:a16="http://schemas.microsoft.com/office/drawing/2014/main" id="{81468397-1B2A-4658-A41E-51198E0FC0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A0DBA-4E85-419D-8563-68CB2D5DB13B}"/>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125380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EBFD-DDC0-4C97-BA13-42CC464EF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A75FCD-2510-47E8-86E3-8AA38B82A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8119A-E2EB-4C11-A45E-1165F9A4B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56416-7A1A-401B-A21D-19CC3D24864C}"/>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6" name="Footer Placeholder 5">
            <a:extLst>
              <a:ext uri="{FF2B5EF4-FFF2-40B4-BE49-F238E27FC236}">
                <a16:creationId xmlns:a16="http://schemas.microsoft.com/office/drawing/2014/main" id="{7F400646-758C-48DA-BAD4-5A119A3B7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612FC-B2A8-48A9-B682-3F315E17B34D}"/>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69687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E670-AD92-4379-B8DD-16CE3CA87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5030E0-DD3A-4E98-91D0-A5E80DB8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E51038-21DA-4D66-BDD9-F3796B5F1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B8276-E698-4C9D-AAE4-6A774C452ADC}"/>
              </a:ext>
            </a:extLst>
          </p:cNvPr>
          <p:cNvSpPr>
            <a:spLocks noGrp="1"/>
          </p:cNvSpPr>
          <p:nvPr>
            <p:ph type="dt" sz="half" idx="10"/>
          </p:nvPr>
        </p:nvSpPr>
        <p:spPr/>
        <p:txBody>
          <a:bodyPr/>
          <a:lstStyle/>
          <a:p>
            <a:fld id="{B1193EA5-69A7-4F10-BC99-B62171479260}" type="datetimeFigureOut">
              <a:rPr lang="en-US" smtClean="0"/>
              <a:t>4/25/2021</a:t>
            </a:fld>
            <a:endParaRPr lang="en-US"/>
          </a:p>
        </p:txBody>
      </p:sp>
      <p:sp>
        <p:nvSpPr>
          <p:cNvPr id="6" name="Footer Placeholder 5">
            <a:extLst>
              <a:ext uri="{FF2B5EF4-FFF2-40B4-BE49-F238E27FC236}">
                <a16:creationId xmlns:a16="http://schemas.microsoft.com/office/drawing/2014/main" id="{0AE5606B-9DA4-433F-AC08-80A7127CD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0A454-870B-4CA6-B3EC-CFCD4023D3C2}"/>
              </a:ext>
            </a:extLst>
          </p:cNvPr>
          <p:cNvSpPr>
            <a:spLocks noGrp="1"/>
          </p:cNvSpPr>
          <p:nvPr>
            <p:ph type="sldNum" sz="quarter" idx="12"/>
          </p:nvPr>
        </p:nvSpPr>
        <p:spPr/>
        <p:txBody>
          <a:bodyPr/>
          <a:lstStyle/>
          <a:p>
            <a:fld id="{52538378-1E94-4053-A714-46112553517A}" type="slidenum">
              <a:rPr lang="en-US" smtClean="0"/>
              <a:t>‹#›</a:t>
            </a:fld>
            <a:endParaRPr lang="en-US"/>
          </a:p>
        </p:txBody>
      </p:sp>
    </p:spTree>
    <p:extLst>
      <p:ext uri="{BB962C8B-B14F-4D97-AF65-F5344CB8AC3E}">
        <p14:creationId xmlns:p14="http://schemas.microsoft.com/office/powerpoint/2010/main" val="31507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7E839B-F90A-4945-95E3-3BC1FB0E4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4B7549-9E08-4B53-9E4C-47826F5D0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EAE4B-AC04-4B71-A733-9536124B7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93EA5-69A7-4F10-BC99-B62171479260}" type="datetimeFigureOut">
              <a:rPr lang="en-US" smtClean="0"/>
              <a:t>4/25/2021</a:t>
            </a:fld>
            <a:endParaRPr lang="en-US"/>
          </a:p>
        </p:txBody>
      </p:sp>
      <p:sp>
        <p:nvSpPr>
          <p:cNvPr id="5" name="Footer Placeholder 4">
            <a:extLst>
              <a:ext uri="{FF2B5EF4-FFF2-40B4-BE49-F238E27FC236}">
                <a16:creationId xmlns:a16="http://schemas.microsoft.com/office/drawing/2014/main" id="{826BDD7F-D411-4BEF-A0A9-1C9CC4467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7DC785-6948-4474-8D8F-5C958E01A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38378-1E94-4053-A714-46112553517A}" type="slidenum">
              <a:rPr lang="en-US" smtClean="0"/>
              <a:t>‹#›</a:t>
            </a:fld>
            <a:endParaRPr lang="en-US"/>
          </a:p>
        </p:txBody>
      </p:sp>
    </p:spTree>
    <p:extLst>
      <p:ext uri="{BB962C8B-B14F-4D97-AF65-F5344CB8AC3E}">
        <p14:creationId xmlns:p14="http://schemas.microsoft.com/office/powerpoint/2010/main" val="3945647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6BFAD5-A803-418D-8483-6BE2EF241369}"/>
              </a:ext>
            </a:extLst>
          </p:cNvPr>
          <p:cNvSpPr txBox="1"/>
          <p:nvPr/>
        </p:nvSpPr>
        <p:spPr>
          <a:xfrm>
            <a:off x="3112654" y="406400"/>
            <a:ext cx="5966691" cy="1015663"/>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PHÁT TRIỂN ỨNG DỤNG ĐA NỀN TẢNG</a:t>
            </a:r>
          </a:p>
        </p:txBody>
      </p:sp>
      <p:sp>
        <p:nvSpPr>
          <p:cNvPr id="5" name="TextBox 4">
            <a:extLst>
              <a:ext uri="{FF2B5EF4-FFF2-40B4-BE49-F238E27FC236}">
                <a16:creationId xmlns:a16="http://schemas.microsoft.com/office/drawing/2014/main" id="{9779AB09-9DAC-445A-9DFC-47858B91DB5B}"/>
              </a:ext>
            </a:extLst>
          </p:cNvPr>
          <p:cNvSpPr txBox="1"/>
          <p:nvPr/>
        </p:nvSpPr>
        <p:spPr>
          <a:xfrm>
            <a:off x="2355272" y="1797784"/>
            <a:ext cx="7481453" cy="1631216"/>
          </a:xfrm>
          <a:prstGeom prst="rect">
            <a:avLst/>
          </a:prstGeom>
          <a:noFill/>
        </p:spPr>
        <p:txBody>
          <a:bodyPr wrap="square" rtlCol="0">
            <a:spAutoFit/>
          </a:bodyPr>
          <a:lstStyle/>
          <a:p>
            <a:pPr algn="ctr"/>
            <a:r>
              <a:rPr lang="en-US" sz="5000" dirty="0">
                <a:latin typeface="Times New Roman" panose="02020603050405020304" pitchFamily="18" charset="0"/>
                <a:cs typeface="Times New Roman" panose="02020603050405020304" pitchFamily="18" charset="0"/>
              </a:rPr>
              <a:t>QUẢN LÍ QUÁN CAFÉ </a:t>
            </a:r>
          </a:p>
          <a:p>
            <a:pPr algn="ctr"/>
            <a:r>
              <a:rPr lang="en-US" sz="5000" dirty="0">
                <a:latin typeface="Times New Roman" panose="02020603050405020304" pitchFamily="18" charset="0"/>
                <a:cs typeface="Times New Roman" panose="02020603050405020304" pitchFamily="18" charset="0"/>
              </a:rPr>
              <a:t>RABBIT HOUSE</a:t>
            </a:r>
          </a:p>
        </p:txBody>
      </p:sp>
      <p:sp>
        <p:nvSpPr>
          <p:cNvPr id="6" name="TextBox 5">
            <a:extLst>
              <a:ext uri="{FF2B5EF4-FFF2-40B4-BE49-F238E27FC236}">
                <a16:creationId xmlns:a16="http://schemas.microsoft.com/office/drawing/2014/main" id="{AD7B94DA-E7B8-4FAE-9562-CC1139325EE7}"/>
              </a:ext>
            </a:extLst>
          </p:cNvPr>
          <p:cNvSpPr txBox="1"/>
          <p:nvPr/>
        </p:nvSpPr>
        <p:spPr>
          <a:xfrm>
            <a:off x="-738909" y="5098473"/>
            <a:ext cx="5966691" cy="1692771"/>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    GVHD:  TRẦN VĂN HỮU</a:t>
            </a:r>
          </a:p>
          <a:p>
            <a:pPr algn="ctr"/>
            <a:r>
              <a:rPr lang="en-US" sz="2600" dirty="0">
                <a:latin typeface="Times New Roman" panose="02020603050405020304" pitchFamily="18" charset="0"/>
                <a:cs typeface="Times New Roman" panose="02020603050405020304" pitchFamily="18" charset="0"/>
              </a:rPr>
              <a:t>NHÓM: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Anh </a:t>
            </a:r>
            <a:r>
              <a:rPr lang="en-US" sz="2600" dirty="0" err="1">
                <a:latin typeface="Times New Roman" panose="02020603050405020304" pitchFamily="18" charset="0"/>
                <a:cs typeface="Times New Roman" panose="02020603050405020304" pitchFamily="18" charset="0"/>
              </a:rPr>
              <a:t>Hào</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Nguyễn</a:t>
            </a:r>
            <a:r>
              <a:rPr lang="en-US" sz="2600" dirty="0">
                <a:latin typeface="Times New Roman" panose="02020603050405020304" pitchFamily="18" charset="0"/>
                <a:cs typeface="Times New Roman" panose="02020603050405020304" pitchFamily="18" charset="0"/>
              </a:rPr>
              <a:t> Minh </a:t>
            </a:r>
            <a:r>
              <a:rPr lang="en-US" sz="2600" dirty="0" err="1">
                <a:latin typeface="Times New Roman" panose="02020603050405020304" pitchFamily="18" charset="0"/>
                <a:cs typeface="Times New Roman" panose="02020603050405020304" pitchFamily="18" charset="0"/>
              </a:rPr>
              <a:t>Hùng</a:t>
            </a:r>
            <a:endParaRPr lang="en-US" sz="2600" dirty="0">
              <a:latin typeface="Times New Roman" panose="02020603050405020304" pitchFamily="18" charset="0"/>
              <a:cs typeface="Times New Roman" panose="02020603050405020304" pitchFamily="18" charset="0"/>
            </a:endParaRPr>
          </a:p>
          <a:p>
            <a:pPr algn="ct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47990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Bán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endParaRPr lang="en-US" sz="3000" dirty="0">
              <a:latin typeface="Times New Roman" panose="02020603050405020304" pitchFamily="18" charset="0"/>
              <a:cs typeface="Times New Roman" panose="02020603050405020304" pitchFamily="18" charset="0"/>
            </a:endParaRPr>
          </a:p>
        </p:txBody>
      </p:sp>
      <p:pic>
        <p:nvPicPr>
          <p:cNvPr id="4" name="図 3">
            <a:extLst>
              <a:ext uri="{FF2B5EF4-FFF2-40B4-BE49-F238E27FC236}">
                <a16:creationId xmlns:a16="http://schemas.microsoft.com/office/drawing/2014/main" id="{29F6371C-540F-4172-B5B4-175656682424}"/>
              </a:ext>
            </a:extLst>
          </p:cNvPr>
          <p:cNvPicPr/>
          <p:nvPr/>
        </p:nvPicPr>
        <p:blipFill>
          <a:blip r:embed="rId2"/>
          <a:stretch>
            <a:fillRect/>
          </a:stretch>
        </p:blipFill>
        <p:spPr>
          <a:xfrm>
            <a:off x="4553123" y="801550"/>
            <a:ext cx="3085754" cy="5681569"/>
          </a:xfrm>
          <a:prstGeom prst="rect">
            <a:avLst/>
          </a:prstGeom>
        </p:spPr>
      </p:pic>
    </p:spTree>
    <p:extLst>
      <p:ext uri="{BB962C8B-B14F-4D97-AF65-F5344CB8AC3E}">
        <p14:creationId xmlns:p14="http://schemas.microsoft.com/office/powerpoint/2010/main" val="4180543094"/>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Cài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đặc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thư</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viện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79755-A99A-4E42-A740-7E0FEB8A43BE}"/>
              </a:ext>
            </a:extLst>
          </p:cNvPr>
          <p:cNvSpPr txBox="1"/>
          <p:nvPr/>
        </p:nvSpPr>
        <p:spPr>
          <a:xfrm>
            <a:off x="507999" y="1062182"/>
            <a:ext cx="11203709" cy="4503797"/>
          </a:xfrm>
          <a:prstGeom prst="rect">
            <a:avLst/>
          </a:prstGeom>
          <a:noFill/>
        </p:spPr>
        <p:txBody>
          <a:bodyPr wrap="square" rtlCol="0">
            <a:spAutoFit/>
          </a:bodyPr>
          <a:lstStyle/>
          <a:p>
            <a:pPr marL="742950" lvl="1" indent="-285750">
              <a:spcAft>
                <a:spcPts val="800"/>
              </a:spcAft>
              <a:buFont typeface="Segoe UI" panose="020B0502040204020203" pitchFamily="34" charset="0"/>
              <a:buChar char="-"/>
            </a:pPr>
            <a:r>
              <a:rPr lang="en-US"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rPr>
              <a:t>Nhóm </a:t>
            </a:r>
            <a:r>
              <a:rPr lang="en-US" altLang="ja-JP" sz="2000" dirty="0" err="1">
                <a:effectLst/>
                <a:latin typeface="Times New Roman" panose="02020603050405020304" pitchFamily="18" charset="0"/>
                <a:ea typeface="游ゴシック Light" panose="020B0300000000000000" pitchFamily="50" charset="-128"/>
                <a:cs typeface="Times New Roman" panose="02020603050405020304" pitchFamily="18" charset="0"/>
              </a:rPr>
              <a:t>thư</a:t>
            </a:r>
            <a:r>
              <a:rPr lang="en-US"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rPr>
              <a:t> </a:t>
            </a:r>
            <a:r>
              <a:rPr lang="en-US" altLang="ja-JP" sz="2000" dirty="0" err="1">
                <a:effectLst/>
                <a:latin typeface="Times New Roman" panose="02020603050405020304" pitchFamily="18" charset="0"/>
                <a:ea typeface="游ゴシック Light" panose="020B0300000000000000" pitchFamily="50" charset="-128"/>
                <a:cs typeface="Times New Roman" panose="02020603050405020304" pitchFamily="18" charset="0"/>
              </a:rPr>
              <a:t>viện</a:t>
            </a:r>
            <a:r>
              <a:rPr lang="en-US"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rPr>
              <a:t> firebase database: Database, storage</a:t>
            </a:r>
            <a:endParaRPr lang="ja-JP"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endParaRPr>
          </a:p>
          <a:p>
            <a:pPr marL="895350">
              <a:spcAft>
                <a:spcPts val="800"/>
              </a:spcAft>
            </a:pPr>
            <a:r>
              <a:rPr lang="en-US" altLang="ja-JP" sz="2000" dirty="0" err="1">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npm</a:t>
            </a:r>
            <a:r>
              <a:rPr lang="en-US" altLang="ja-JP" sz="2000" dirty="0">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 install @react-native-firebase/database</a:t>
            </a:r>
            <a:endParaRPr lang="ja-JP" altLang="ja-JP" sz="20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895350">
              <a:spcAft>
                <a:spcPts val="800"/>
              </a:spcAft>
            </a:pPr>
            <a:r>
              <a:rPr lang="en-US" altLang="ja-JP" sz="2000" dirty="0" err="1">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npm</a:t>
            </a:r>
            <a:r>
              <a:rPr lang="en-US" altLang="ja-JP" sz="2000" dirty="0">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 install @react-native-firebase/storage</a:t>
            </a:r>
            <a:endParaRPr lang="ja-JP" altLang="ja-JP" sz="20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742950" lvl="1" indent="-285750">
              <a:spcAft>
                <a:spcPts val="800"/>
              </a:spcAft>
              <a:buFont typeface="Segoe UI" panose="020B0502040204020203" pitchFamily="34" charset="0"/>
              <a:buChar char="-"/>
            </a:pPr>
            <a:r>
              <a:rPr lang="en-US"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rPr>
              <a:t>Nhóm </a:t>
            </a:r>
            <a:r>
              <a:rPr lang="en-US" altLang="ja-JP" sz="2000" dirty="0" err="1">
                <a:effectLst/>
                <a:latin typeface="Times New Roman" panose="02020603050405020304" pitchFamily="18" charset="0"/>
                <a:ea typeface="游ゴシック Light" panose="020B0300000000000000" pitchFamily="50" charset="-128"/>
                <a:cs typeface="Times New Roman" panose="02020603050405020304" pitchFamily="18" charset="0"/>
              </a:rPr>
              <a:t>thư</a:t>
            </a:r>
            <a:r>
              <a:rPr lang="en-US"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rPr>
              <a:t> </a:t>
            </a:r>
            <a:r>
              <a:rPr lang="en-US" altLang="ja-JP" sz="2000" dirty="0" err="1">
                <a:effectLst/>
                <a:latin typeface="Times New Roman" panose="02020603050405020304" pitchFamily="18" charset="0"/>
                <a:ea typeface="游ゴシック Light" panose="020B0300000000000000" pitchFamily="50" charset="-128"/>
                <a:cs typeface="Times New Roman" panose="02020603050405020304" pitchFamily="18" charset="0"/>
              </a:rPr>
              <a:t>viện</a:t>
            </a:r>
            <a:r>
              <a:rPr lang="en-US"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rPr>
              <a:t> navigation: stack, native, drawer, bottom-tabs</a:t>
            </a:r>
            <a:endParaRPr lang="ja-JP"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endParaRPr>
          </a:p>
          <a:p>
            <a:pPr marL="895350">
              <a:spcAft>
                <a:spcPts val="800"/>
              </a:spcAft>
            </a:pPr>
            <a:r>
              <a:rPr lang="en-US" altLang="ja-JP" sz="2000" dirty="0" err="1">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npm</a:t>
            </a:r>
            <a:r>
              <a:rPr lang="en-US" altLang="ja-JP" sz="2000" dirty="0">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 install @react-native-navigation/stack</a:t>
            </a:r>
            <a:endParaRPr lang="ja-JP" altLang="ja-JP" sz="20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895350">
              <a:spcAft>
                <a:spcPts val="800"/>
              </a:spcAft>
            </a:pPr>
            <a:r>
              <a:rPr lang="en-US" altLang="ja-JP" sz="2000" dirty="0" err="1">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npm</a:t>
            </a:r>
            <a:r>
              <a:rPr lang="en-US" altLang="ja-JP" sz="2000" dirty="0">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 install @react-native-navigation/native</a:t>
            </a:r>
            <a:endParaRPr lang="ja-JP" altLang="ja-JP" sz="20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895350">
              <a:spcAft>
                <a:spcPts val="800"/>
              </a:spcAft>
            </a:pPr>
            <a:r>
              <a:rPr lang="en-US" altLang="ja-JP" sz="2000" dirty="0" err="1">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npm</a:t>
            </a:r>
            <a:r>
              <a:rPr lang="en-US" altLang="ja-JP" sz="2000" dirty="0">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 install @react-native-navigation/drawer</a:t>
            </a:r>
            <a:endParaRPr lang="ja-JP" altLang="ja-JP" sz="20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895350">
              <a:spcAft>
                <a:spcPts val="800"/>
              </a:spcAft>
            </a:pPr>
            <a:r>
              <a:rPr lang="en-US" altLang="ja-JP" sz="2000" dirty="0" err="1">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npm</a:t>
            </a:r>
            <a:r>
              <a:rPr lang="en-US" altLang="ja-JP" sz="2000" dirty="0">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 install @react-native-navigation/bottom-tabs</a:t>
            </a:r>
            <a:endParaRPr lang="ja-JP" altLang="ja-JP" sz="20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742950" lvl="1" indent="-285750">
              <a:spcAft>
                <a:spcPts val="800"/>
              </a:spcAft>
              <a:buFont typeface="Segoe UI" panose="020B0502040204020203" pitchFamily="34" charset="0"/>
              <a:buChar char="-"/>
            </a:pPr>
            <a:r>
              <a:rPr lang="en-US"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rPr>
              <a:t>Nhóm </a:t>
            </a:r>
            <a:r>
              <a:rPr lang="en-US" altLang="ja-JP" sz="2000" dirty="0" err="1">
                <a:effectLst/>
                <a:latin typeface="Times New Roman" panose="02020603050405020304" pitchFamily="18" charset="0"/>
                <a:ea typeface="游ゴシック Light" panose="020B0300000000000000" pitchFamily="50" charset="-128"/>
                <a:cs typeface="Times New Roman" panose="02020603050405020304" pitchFamily="18" charset="0"/>
              </a:rPr>
              <a:t>thư</a:t>
            </a:r>
            <a:r>
              <a:rPr lang="en-US"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rPr>
              <a:t> </a:t>
            </a:r>
            <a:r>
              <a:rPr lang="en-US" altLang="ja-JP" sz="2000" dirty="0" err="1">
                <a:effectLst/>
                <a:latin typeface="Times New Roman" panose="02020603050405020304" pitchFamily="18" charset="0"/>
                <a:ea typeface="游ゴシック Light" panose="020B0300000000000000" pitchFamily="50" charset="-128"/>
                <a:cs typeface="Times New Roman" panose="02020603050405020304" pitchFamily="18" charset="0"/>
              </a:rPr>
              <a:t>viện</a:t>
            </a:r>
            <a:r>
              <a:rPr lang="en-US"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rPr>
              <a:t> redux:</a:t>
            </a:r>
            <a:endParaRPr lang="ja-JP" altLang="ja-JP" sz="2000" dirty="0">
              <a:effectLst/>
              <a:latin typeface="Times New Roman" panose="02020603050405020304" pitchFamily="18" charset="0"/>
              <a:ea typeface="游ゴシック Light" panose="020B0300000000000000" pitchFamily="50" charset="-128"/>
              <a:cs typeface="Times New Roman" panose="02020603050405020304" pitchFamily="18" charset="0"/>
            </a:endParaRPr>
          </a:p>
          <a:p>
            <a:pPr marL="895350">
              <a:spcAft>
                <a:spcPts val="800"/>
              </a:spcAft>
            </a:pPr>
            <a:r>
              <a:rPr lang="en-US" altLang="ja-JP" sz="2000" dirty="0" err="1">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npm</a:t>
            </a:r>
            <a:r>
              <a:rPr lang="en-US" altLang="ja-JP" sz="2000" dirty="0">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 install @reduxjs/toolkit</a:t>
            </a:r>
            <a:endParaRPr lang="ja-JP" altLang="ja-JP" sz="2000" dirty="0">
              <a:effectLst/>
              <a:latin typeface="Times New Roman" panose="02020603050405020304" pitchFamily="18" charset="0"/>
              <a:ea typeface="游明朝" panose="02020400000000000000" pitchFamily="18" charset="-128"/>
              <a:cs typeface="Times New Roman" panose="02020603050405020304" pitchFamily="18" charset="0"/>
            </a:endParaRPr>
          </a:p>
          <a:p>
            <a:pPr marL="895350">
              <a:spcAft>
                <a:spcPts val="800"/>
              </a:spcAft>
            </a:pPr>
            <a:r>
              <a:rPr lang="en-US" altLang="ja-JP" sz="2000" dirty="0" err="1">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npm</a:t>
            </a:r>
            <a:r>
              <a:rPr lang="en-US" altLang="ja-JP" sz="2000" dirty="0">
                <a:effectLst/>
                <a:highlight>
                  <a:srgbClr val="D3D3D3"/>
                </a:highlight>
                <a:latin typeface="Times New Roman" panose="02020603050405020304" pitchFamily="18" charset="0"/>
                <a:ea typeface="游明朝" panose="02020400000000000000" pitchFamily="18" charset="-128"/>
                <a:cs typeface="Times New Roman" panose="02020603050405020304" pitchFamily="18" charset="0"/>
              </a:rPr>
              <a:t> install redux</a:t>
            </a:r>
            <a:endParaRPr lang="ja-JP" altLang="ja-JP" sz="2000" dirty="0">
              <a:effectLst/>
              <a:latin typeface="Times New Roman" panose="02020603050405020304" pitchFamily="18" charset="0"/>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679715431"/>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luận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379755-A99A-4E42-A740-7E0FEB8A43BE}"/>
              </a:ext>
            </a:extLst>
          </p:cNvPr>
          <p:cNvSpPr txBox="1"/>
          <p:nvPr/>
        </p:nvSpPr>
        <p:spPr>
          <a:xfrm>
            <a:off x="507999" y="1062182"/>
            <a:ext cx="11203709" cy="4708981"/>
          </a:xfrm>
          <a:prstGeom prst="rect">
            <a:avLst/>
          </a:prstGeom>
          <a:noFill/>
        </p:spPr>
        <p:txBody>
          <a:bodyPr wrap="square" rtlCol="0">
            <a:spAutoFit/>
          </a:bodyPr>
          <a:lstStyle/>
          <a:p>
            <a:pPr lvl="0" algn="just"/>
            <a:r>
              <a:rPr lang="en-US" sz="3000" b="1" dirty="0">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Ưu</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nhược</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điểm</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của</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giao</a:t>
            </a:r>
            <a:r>
              <a:rPr lang="en-US" sz="3000" b="1" dirty="0">
                <a:effectLst/>
                <a:latin typeface="Times New Roman" panose="02020603050405020304" pitchFamily="18" charset="0"/>
                <a:ea typeface="Yu Mincho" panose="02020400000000000000" pitchFamily="18" charset="-128"/>
              </a:rPr>
              <a:t> </a:t>
            </a:r>
            <a:r>
              <a:rPr lang="en-US" sz="3000" b="1" dirty="0" err="1">
                <a:effectLst/>
                <a:latin typeface="Times New Roman" panose="02020603050405020304" pitchFamily="18" charset="0"/>
                <a:ea typeface="Yu Mincho" panose="02020400000000000000" pitchFamily="18" charset="-128"/>
              </a:rPr>
              <a:t>diện</a:t>
            </a:r>
            <a:endParaRPr lang="en-US" sz="3000" dirty="0">
              <a:effectLst/>
              <a:latin typeface="Times New Roman" panose="02020603050405020304" pitchFamily="18" charset="0"/>
              <a:ea typeface="Yu Mincho" panose="02020400000000000000" pitchFamily="18" charset="-128"/>
            </a:endParaRPr>
          </a:p>
          <a:p>
            <a:pPr marL="742950" lvl="1" indent="-285750" algn="just">
              <a:buFont typeface="+mj-lt"/>
              <a:buAutoNum type="arabicPeriod"/>
            </a:pP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Ưu</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điểm</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a:effectLst/>
                <a:latin typeface="Times New Roman" panose="02020603050405020304" pitchFamily="18" charset="0"/>
                <a:ea typeface="Yu Mincho" panose="02020400000000000000" pitchFamily="18" charset="-128"/>
              </a:rPr>
              <a:t>Giao </a:t>
            </a:r>
            <a:r>
              <a:rPr lang="en-US" sz="3000" dirty="0" err="1">
                <a:effectLst/>
                <a:latin typeface="Times New Roman" panose="02020603050405020304" pitchFamily="18" charset="0"/>
                <a:ea typeface="Yu Mincho" panose="02020400000000000000" pitchFamily="18" charset="-128"/>
              </a:rPr>
              <a:t>diện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quen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thuộc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dể</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sử</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dụng</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Trực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quan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trỏ</a:t>
            </a:r>
            <a:r>
              <a:rPr lang="en-US" sz="3000" dirty="0">
                <a:effectLst/>
                <a:latin typeface="Times New Roman" panose="02020603050405020304" pitchFamily="18" charset="0"/>
                <a:ea typeface="Yu Mincho" panose="02020400000000000000" pitchFamily="18" charset="-128"/>
              </a:rPr>
              <a:t> rang, </a:t>
            </a:r>
            <a:r>
              <a:rPr lang="en-US" sz="3000" dirty="0" err="1">
                <a:effectLst/>
                <a:latin typeface="Times New Roman" panose="02020603050405020304" pitchFamily="18" charset="0"/>
                <a:ea typeface="Yu Mincho" panose="02020400000000000000" pitchFamily="18" charset="-128"/>
              </a:rPr>
              <a:t>dể</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theo</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dỏi</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a:effectLst/>
                <a:latin typeface="Times New Roman" panose="02020603050405020304" pitchFamily="18" charset="0"/>
                <a:ea typeface="Yu Mincho" panose="02020400000000000000" pitchFamily="18" charset="-128"/>
              </a:rPr>
              <a:t>Giao </a:t>
            </a:r>
            <a:r>
              <a:rPr lang="en-US" sz="3000" dirty="0" err="1">
                <a:effectLst/>
                <a:latin typeface="Times New Roman" panose="02020603050405020304" pitchFamily="18" charset="0"/>
                <a:ea typeface="Yu Mincho" panose="02020400000000000000" pitchFamily="18" charset="-128"/>
              </a:rPr>
              <a:t>diện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thiết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kế</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phẳn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minh</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Tích</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hợp</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các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thuật</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toán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thông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minh</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bên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trong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chương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trình</a:t>
            </a:r>
            <a:endParaRPr lang="en-US" sz="3000" dirty="0">
              <a:effectLst/>
              <a:latin typeface="Times New Roman" panose="02020603050405020304" pitchFamily="18" charset="0"/>
              <a:ea typeface="Yu Mincho" panose="02020400000000000000" pitchFamily="18" charset="-128"/>
            </a:endParaRPr>
          </a:p>
          <a:p>
            <a:pPr lvl="1" algn="just"/>
            <a:r>
              <a:rPr lang="en-US" sz="3000" b="1" i="1" dirty="0">
                <a:effectLst/>
                <a:latin typeface="Times New Roman" panose="02020603050405020304" pitchFamily="18" charset="0"/>
                <a:ea typeface="Yu Mincho" panose="02020400000000000000" pitchFamily="18" charset="-128"/>
              </a:rPr>
              <a:t>2. </a:t>
            </a:r>
            <a:r>
              <a:rPr lang="en-US" sz="3000" b="1" i="1" dirty="0" err="1">
                <a:effectLst/>
                <a:latin typeface="Times New Roman" panose="02020603050405020304" pitchFamily="18" charset="0"/>
                <a:ea typeface="Yu Mincho" panose="02020400000000000000" pitchFamily="18" charset="-128"/>
              </a:rPr>
              <a:t>Nhược</a:t>
            </a:r>
            <a:r>
              <a:rPr lang="en-US" sz="3000" b="1" i="1" dirty="0">
                <a:effectLst/>
                <a:latin typeface="Times New Roman" panose="02020603050405020304" pitchFamily="18" charset="0"/>
                <a:ea typeface="Yu Mincho" panose="02020400000000000000" pitchFamily="18" charset="-128"/>
              </a:rPr>
              <a:t> </a:t>
            </a:r>
            <a:r>
              <a:rPr lang="en-US" sz="3000" b="1" i="1" dirty="0" err="1">
                <a:effectLst/>
                <a:latin typeface="Times New Roman" panose="02020603050405020304" pitchFamily="18" charset="0"/>
                <a:ea typeface="Yu Mincho" panose="02020400000000000000" pitchFamily="18" charset="-128"/>
              </a:rPr>
              <a:t>điểm</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Chưa</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được</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đẹp</a:t>
            </a:r>
            <a:endParaRPr lang="en-US" sz="3000" dirty="0">
              <a:effectLst/>
              <a:latin typeface="Times New Roman" panose="02020603050405020304" pitchFamily="18" charset="0"/>
              <a:ea typeface="Yu Mincho" panose="02020400000000000000" pitchFamily="18" charset="-128"/>
            </a:endParaRPr>
          </a:p>
          <a:p>
            <a:pPr marL="803275" lvl="0" indent="-342900" algn="just">
              <a:buFont typeface="Times New Roman" panose="02020603050405020304" pitchFamily="18" charset="0"/>
              <a:buChar char="-"/>
            </a:pPr>
            <a:r>
              <a:rPr lang="en-US" sz="3000" dirty="0" err="1">
                <a:effectLst/>
                <a:latin typeface="Times New Roman" panose="02020603050405020304" pitchFamily="18" charset="0"/>
                <a:ea typeface="Yu Mincho" panose="02020400000000000000" pitchFamily="18" charset="-128"/>
              </a:rPr>
              <a:t>Thiếu</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phần</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cho</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khách</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hàng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sử</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dụng</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hệ</a:t>
            </a:r>
            <a:r>
              <a:rPr lang="en-US" sz="3000" dirty="0">
                <a:effectLst/>
                <a:latin typeface="Times New Roman" panose="02020603050405020304" pitchFamily="18" charset="0"/>
                <a:ea typeface="Yu Mincho" panose="02020400000000000000" pitchFamily="18" charset="-128"/>
              </a:rPr>
              <a:t> </a:t>
            </a:r>
            <a:r>
              <a:rPr lang="en-US" sz="3000" dirty="0" err="1">
                <a:effectLst/>
                <a:latin typeface="Times New Roman" panose="02020603050405020304" pitchFamily="18" charset="0"/>
                <a:ea typeface="Yu Mincho" panose="02020400000000000000" pitchFamily="18" charset="-128"/>
              </a:rPr>
              <a:t>thống</a:t>
            </a:r>
            <a:endParaRPr lang="en-US" sz="3000" dirty="0">
              <a:effectLst/>
              <a:latin typeface="Times New Roman" panose="02020603050405020304" pitchFamily="18" charset="0"/>
              <a:ea typeface="Yu Mincho" panose="02020400000000000000" pitchFamily="18" charset="-128"/>
            </a:endParaRPr>
          </a:p>
          <a:p>
            <a:pPr marL="895350" lvl="0" indent="-342900">
              <a:buFont typeface="Times New Roman" panose="02020603050405020304" pitchFamily="18" charset="0"/>
              <a:buChar char="-"/>
              <a:tabLst>
                <a:tab pos="895350" algn="l"/>
              </a:tabLst>
            </a:pPr>
            <a:endParaRPr lang="en-US" sz="3000" dirty="0">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3395731918"/>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2DAC1B-0AAB-427A-92C4-CC918BB58C1E}"/>
              </a:ext>
            </a:extLst>
          </p:cNvPr>
          <p:cNvSpPr txBox="1"/>
          <p:nvPr/>
        </p:nvSpPr>
        <p:spPr>
          <a:xfrm>
            <a:off x="1274619" y="1233786"/>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Mô</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tả</a:t>
            </a:r>
            <a:r>
              <a:rPr lang="en-US" sz="4000" b="0" i="0" dirty="0">
                <a:solidFill>
                  <a:srgbClr val="212529"/>
                </a:solidFill>
                <a:effectLst/>
                <a:latin typeface="Times New Roman" panose="02020603050405020304" pitchFamily="18" charset="0"/>
                <a:cs typeface="Times New Roman" panose="02020603050405020304" pitchFamily="18" charset="0"/>
              </a:rPr>
              <a:t> - </a:t>
            </a:r>
            <a:r>
              <a:rPr lang="en-US" sz="4000" b="0" i="0" dirty="0" err="1">
                <a:solidFill>
                  <a:srgbClr val="212529"/>
                </a:solidFill>
                <a:effectLst/>
                <a:latin typeface="Times New Roman" panose="02020603050405020304" pitchFamily="18" charset="0"/>
                <a:cs typeface="Times New Roman" panose="02020603050405020304" pitchFamily="18" charset="0"/>
              </a:rPr>
              <a:t>định</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nghĩa</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chức</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năng</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2CCB98-0F58-4C25-9FA5-952F5E18564F}"/>
              </a:ext>
            </a:extLst>
          </p:cNvPr>
          <p:cNvSpPr txBox="1"/>
          <p:nvPr/>
        </p:nvSpPr>
        <p:spPr>
          <a:xfrm>
            <a:off x="1274619" y="2721114"/>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Phân</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tích</a:t>
            </a:r>
            <a:r>
              <a:rPr lang="en-US" sz="4000" b="0" i="0" dirty="0">
                <a:solidFill>
                  <a:srgbClr val="212529"/>
                </a:solidFill>
                <a:effectLst/>
                <a:latin typeface="Times New Roman" panose="02020603050405020304" pitchFamily="18" charset="0"/>
                <a:cs typeface="Times New Roman" panose="02020603050405020304" pitchFamily="18" charset="0"/>
              </a:rPr>
              <a:t> - </a:t>
            </a:r>
            <a:r>
              <a:rPr lang="en-US" sz="4000" b="0" i="0" dirty="0" err="1">
                <a:solidFill>
                  <a:srgbClr val="212529"/>
                </a:solidFill>
                <a:effectLst/>
                <a:latin typeface="Times New Roman" panose="02020603050405020304" pitchFamily="18" charset="0"/>
                <a:cs typeface="Times New Roman" panose="02020603050405020304" pitchFamily="18" charset="0"/>
              </a:rPr>
              <a:t>thiết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kế</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bài</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toán</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F841CC-17CF-4860-B1DD-8D811AD08B73}"/>
              </a:ext>
            </a:extLst>
          </p:cNvPr>
          <p:cNvSpPr txBox="1"/>
          <p:nvPr/>
        </p:nvSpPr>
        <p:spPr>
          <a:xfrm>
            <a:off x="1274619" y="4259126"/>
            <a:ext cx="8091054" cy="707886"/>
          </a:xfrm>
          <a:prstGeom prst="rect">
            <a:avLst/>
          </a:prstGeom>
          <a:noFill/>
        </p:spPr>
        <p:txBody>
          <a:bodyPr wrap="square" rtlCol="0">
            <a:spAutoFit/>
          </a:bodyPr>
          <a:lstStyle/>
          <a:p>
            <a:r>
              <a:rPr lang="en-US" sz="4000" b="0" i="0" dirty="0" err="1">
                <a:solidFill>
                  <a:srgbClr val="212529"/>
                </a:solidFill>
                <a:effectLst/>
                <a:latin typeface="Times New Roman" panose="02020603050405020304" pitchFamily="18" charset="0"/>
                <a:cs typeface="Times New Roman" panose="02020603050405020304" pitchFamily="18" charset="0"/>
              </a:rPr>
              <a:t>Kết</a:t>
            </a:r>
            <a:r>
              <a:rPr lang="en-US" sz="4000" b="0" i="0" dirty="0">
                <a:solidFill>
                  <a:srgbClr val="212529"/>
                </a:solidFill>
                <a:effectLst/>
                <a:latin typeface="Times New Roman" panose="02020603050405020304" pitchFamily="18" charset="0"/>
                <a:cs typeface="Times New Roman" panose="02020603050405020304" pitchFamily="18" charset="0"/>
              </a:rPr>
              <a:t> </a:t>
            </a:r>
            <a:r>
              <a:rPr lang="en-US" sz="4000" b="0" i="0" dirty="0" err="1">
                <a:solidFill>
                  <a:srgbClr val="212529"/>
                </a:solidFill>
                <a:effectLst/>
                <a:latin typeface="Times New Roman" panose="02020603050405020304" pitchFamily="18" charset="0"/>
                <a:cs typeface="Times New Roman" panose="02020603050405020304" pitchFamily="18" charset="0"/>
              </a:rPr>
              <a:t>luận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309280"/>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AD222-BE46-43A6-9C8A-3BEB34192A09}"/>
              </a:ext>
            </a:extLst>
          </p:cNvPr>
          <p:cNvSpPr txBox="1"/>
          <p:nvPr/>
        </p:nvSpPr>
        <p:spPr>
          <a:xfrm>
            <a:off x="341745" y="147782"/>
            <a:ext cx="6594763"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Mô</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tả</a:t>
            </a:r>
            <a:r>
              <a:rPr lang="en-US" sz="3000" b="1" i="0" dirty="0">
                <a:solidFill>
                  <a:srgbClr val="212529"/>
                </a:solidFill>
                <a:effectLst/>
                <a:latin typeface="Times New Roman" panose="02020603050405020304" pitchFamily="18" charset="0"/>
                <a:cs typeface="Times New Roman" panose="02020603050405020304" pitchFamily="18" charset="0"/>
              </a:rPr>
              <a:t> - </a:t>
            </a:r>
            <a:r>
              <a:rPr lang="en-US" sz="3000" b="1" i="0" dirty="0" err="1">
                <a:solidFill>
                  <a:srgbClr val="212529"/>
                </a:solidFill>
                <a:effectLst/>
                <a:latin typeface="Times New Roman" panose="02020603050405020304" pitchFamily="18" charset="0"/>
                <a:cs typeface="Times New Roman" panose="02020603050405020304" pitchFamily="18" charset="0"/>
              </a:rPr>
              <a:t>định</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nghĩa</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chức</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năng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C9FAFC-ED10-452E-A2B6-81C60964E8AE}"/>
              </a:ext>
            </a:extLst>
          </p:cNvPr>
          <p:cNvSpPr txBox="1"/>
          <p:nvPr/>
        </p:nvSpPr>
        <p:spPr>
          <a:xfrm>
            <a:off x="507999" y="1062182"/>
            <a:ext cx="11203709" cy="4247317"/>
          </a:xfrm>
          <a:prstGeom prst="rect">
            <a:avLst/>
          </a:prstGeom>
          <a:noFill/>
        </p:spPr>
        <p:txBody>
          <a:bodyPr wrap="square" rtlCol="0">
            <a:spAutoFit/>
          </a:bodyPr>
          <a:lstStyle/>
          <a:p>
            <a:pPr marL="228600" indent="220980" algn="just"/>
            <a:r>
              <a:rPr lang="nl-NL" sz="3000" dirty="0">
                <a:effectLst/>
                <a:latin typeface="Times New Roman" panose="02020603050405020304" pitchFamily="18" charset="0"/>
                <a:ea typeface="Yu Mincho" panose="02020400000000000000" pitchFamily="18" charset="-128"/>
              </a:rPr>
              <a:t>Công ty Rabbit’s House muốn mở một quán café để phục vụ khách hàng là các sinh viên và các nhân viên. Việc mở quán diển ra bình thường. Sau 1 thời gian bán bình nhưng rất cực nên chủ quán quyết định xây dựng một hệ thống chương trình giúp dể dàng hơn cho nhân viên làm việc.</a:t>
            </a:r>
            <a:endParaRPr lang="en-US" sz="3000" dirty="0">
              <a:effectLst/>
              <a:latin typeface="Times New Roman" panose="02020603050405020304" pitchFamily="18" charset="0"/>
              <a:ea typeface="Yu Mincho" panose="02020400000000000000" pitchFamily="18" charset="-128"/>
            </a:endParaRPr>
          </a:p>
          <a:p>
            <a:pPr marL="228600" indent="220980" algn="just"/>
            <a:r>
              <a:rPr lang="nl-NL" sz="3000" dirty="0">
                <a:effectLst/>
                <a:latin typeface="Times New Roman" panose="02020603050405020304" pitchFamily="18" charset="0"/>
                <a:ea typeface="Yu Mincho" panose="02020400000000000000" pitchFamily="18" charset="-128"/>
              </a:rPr>
              <a:t>Chương trình được viết ra phải phù hợp các tiêu chí như đơn giản dể sử dụng, nhanh gọn, thông minh có thể tính lương và doanh thu của quán, quản lí có thể quản lí được tiếng trình làm việc quả quán.</a:t>
            </a:r>
            <a:endParaRPr lang="en-US" sz="3000" dirty="0">
              <a:effectLst/>
              <a:latin typeface="Times New Roman" panose="02020603050405020304" pitchFamily="18" charset="0"/>
              <a:ea typeface="Yu Mincho" panose="02020400000000000000" pitchFamily="18" charset="-128"/>
            </a:endParaRPr>
          </a:p>
          <a:p>
            <a:endParaRPr lang="en-US" sz="3000" dirty="0"/>
          </a:p>
        </p:txBody>
      </p:sp>
    </p:spTree>
    <p:extLst>
      <p:ext uri="{BB962C8B-B14F-4D97-AF65-F5344CB8AC3E}">
        <p14:creationId xmlns:p14="http://schemas.microsoft.com/office/powerpoint/2010/main" val="3217124727"/>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9033D-C8FE-4D2A-9415-4708FC432DF5}"/>
              </a:ext>
            </a:extLst>
          </p:cNvPr>
          <p:cNvSpPr txBox="1"/>
          <p:nvPr/>
        </p:nvSpPr>
        <p:spPr>
          <a:xfrm>
            <a:off x="286327" y="166254"/>
            <a:ext cx="8091054" cy="553998"/>
          </a:xfrm>
          <a:prstGeom prst="rect">
            <a:avLst/>
          </a:prstGeom>
          <a:noFill/>
        </p:spPr>
        <p:txBody>
          <a:bodyPr wrap="square" rtlCol="0">
            <a:spAutoFit/>
          </a:bodyPr>
          <a:lstStyle/>
          <a:p>
            <a:r>
              <a:rPr lang="en-US" sz="3000" b="1" i="0" dirty="0" err="1">
                <a:solidFill>
                  <a:srgbClr val="212529"/>
                </a:solidFill>
                <a:effectLst/>
                <a:latin typeface="Times New Roman" panose="02020603050405020304" pitchFamily="18" charset="0"/>
                <a:cs typeface="Times New Roman" panose="02020603050405020304" pitchFamily="18" charset="0"/>
              </a:rPr>
              <a:t>Mô</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tả</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từng</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usecase</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của</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bài</a:t>
            </a:r>
            <a:r>
              <a:rPr lang="en-US" sz="3000" b="1" i="0" dirty="0">
                <a:solidFill>
                  <a:srgbClr val="212529"/>
                </a:solidFill>
                <a:effectLst/>
                <a:latin typeface="Times New Roman" panose="02020603050405020304" pitchFamily="18" charset="0"/>
                <a:cs typeface="Times New Roman" panose="02020603050405020304" pitchFamily="18" charset="0"/>
              </a:rPr>
              <a:t> </a:t>
            </a:r>
            <a:r>
              <a:rPr lang="en-US" sz="3000" b="1" i="0" dirty="0" err="1">
                <a:solidFill>
                  <a:srgbClr val="212529"/>
                </a:solidFill>
                <a:effectLst/>
                <a:latin typeface="Times New Roman" panose="02020603050405020304" pitchFamily="18" charset="0"/>
                <a:cs typeface="Times New Roman" panose="02020603050405020304" pitchFamily="18" charset="0"/>
              </a:rPr>
              <a:t>toán</a:t>
            </a:r>
            <a:endParaRPr lang="en-US" sz="3000" b="1" dirty="0">
              <a:latin typeface="Times New Roman" panose="02020603050405020304" pitchFamily="18" charset="0"/>
              <a:cs typeface="Times New Roman" panose="02020603050405020304" pitchFamily="18" charset="0"/>
            </a:endParaRPr>
          </a:p>
        </p:txBody>
      </p:sp>
      <p:pic>
        <p:nvPicPr>
          <p:cNvPr id="5" name="図 4">
            <a:extLst>
              <a:ext uri="{FF2B5EF4-FFF2-40B4-BE49-F238E27FC236}">
                <a16:creationId xmlns:a16="http://schemas.microsoft.com/office/drawing/2014/main" id="{71747F47-527A-498B-BF9E-E9BB71248CAF}"/>
              </a:ext>
            </a:extLst>
          </p:cNvPr>
          <p:cNvPicPr/>
          <p:nvPr/>
        </p:nvPicPr>
        <p:blipFill>
          <a:blip r:embed="rId2"/>
          <a:stretch>
            <a:fillRect/>
          </a:stretch>
        </p:blipFill>
        <p:spPr>
          <a:xfrm>
            <a:off x="2115127" y="1237673"/>
            <a:ext cx="7846866" cy="4581236"/>
          </a:xfrm>
          <a:prstGeom prst="rect">
            <a:avLst/>
          </a:prstGeom>
        </p:spPr>
      </p:pic>
    </p:spTree>
    <p:extLst>
      <p:ext uri="{BB962C8B-B14F-4D97-AF65-F5344CB8AC3E}">
        <p14:creationId xmlns:p14="http://schemas.microsoft.com/office/powerpoint/2010/main" val="608351486"/>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3" y="144565"/>
            <a:ext cx="6280727"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Sơ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đồ</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màng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endParaRPr lang="en-US" sz="3000" b="1" dirty="0">
              <a:latin typeface="Times New Roman" panose="02020603050405020304" pitchFamily="18" charset="0"/>
              <a:cs typeface="Times New Roman" panose="02020603050405020304" pitchFamily="18" charset="0"/>
            </a:endParaRPr>
          </a:p>
        </p:txBody>
      </p:sp>
      <p:pic>
        <p:nvPicPr>
          <p:cNvPr id="5" name="図 4">
            <a:extLst>
              <a:ext uri="{FF2B5EF4-FFF2-40B4-BE49-F238E27FC236}">
                <a16:creationId xmlns:a16="http://schemas.microsoft.com/office/drawing/2014/main" id="{1F6D1FDA-A20C-4E6C-A544-A10B1885CE31}"/>
              </a:ext>
            </a:extLst>
          </p:cNvPr>
          <p:cNvPicPr/>
          <p:nvPr/>
        </p:nvPicPr>
        <p:blipFill>
          <a:blip r:embed="rId2"/>
          <a:stretch>
            <a:fillRect/>
          </a:stretch>
        </p:blipFill>
        <p:spPr>
          <a:xfrm>
            <a:off x="2171271" y="1085973"/>
            <a:ext cx="7849457" cy="4973081"/>
          </a:xfrm>
          <a:prstGeom prst="rect">
            <a:avLst/>
          </a:prstGeom>
        </p:spPr>
      </p:pic>
    </p:spTree>
    <p:extLst>
      <p:ext uri="{BB962C8B-B14F-4D97-AF65-F5344CB8AC3E}">
        <p14:creationId xmlns:p14="http://schemas.microsoft.com/office/powerpoint/2010/main" val="2098947275"/>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b="1" dirty="0" err="1">
                <a:latin typeface="Times New Roman" panose="02020603050405020304" pitchFamily="18" charset="0"/>
                <a:cs typeface="Times New Roman" panose="02020603050405020304" pitchFamily="18" charset="0"/>
              </a:rPr>
              <a:t>Thiết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màng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2891984"/>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Màng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endParaRPr lang="en-US" sz="3000" dirty="0">
              <a:latin typeface="Times New Roman" panose="02020603050405020304" pitchFamily="18" charset="0"/>
              <a:cs typeface="Times New Roman" panose="02020603050405020304" pitchFamily="18" charset="0"/>
            </a:endParaRPr>
          </a:p>
        </p:txBody>
      </p:sp>
      <p:pic>
        <p:nvPicPr>
          <p:cNvPr id="5" name="図 4">
            <a:extLst>
              <a:ext uri="{FF2B5EF4-FFF2-40B4-BE49-F238E27FC236}">
                <a16:creationId xmlns:a16="http://schemas.microsoft.com/office/drawing/2014/main" id="{988E5C83-65B5-4D3E-9692-774C9368D698}"/>
              </a:ext>
            </a:extLst>
          </p:cNvPr>
          <p:cNvPicPr>
            <a:picLocks noChangeAspect="1"/>
          </p:cNvPicPr>
          <p:nvPr/>
        </p:nvPicPr>
        <p:blipFill>
          <a:blip r:embed="rId2"/>
          <a:stretch>
            <a:fillRect/>
          </a:stretch>
        </p:blipFill>
        <p:spPr>
          <a:xfrm>
            <a:off x="2775500" y="820565"/>
            <a:ext cx="6640999" cy="5753117"/>
          </a:xfrm>
          <a:prstGeom prst="rect">
            <a:avLst/>
          </a:prstGeom>
        </p:spPr>
      </p:pic>
    </p:spTree>
    <p:extLst>
      <p:ext uri="{BB962C8B-B14F-4D97-AF65-F5344CB8AC3E}">
        <p14:creationId xmlns:p14="http://schemas.microsoft.com/office/powerpoint/2010/main" val="1859163750"/>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nhập</a:t>
            </a:r>
            <a:endParaRPr lang="en-US" sz="3000" dirty="0">
              <a:latin typeface="Times New Roman" panose="02020603050405020304" pitchFamily="18" charset="0"/>
              <a:cs typeface="Times New Roman" panose="02020603050405020304" pitchFamily="18" charset="0"/>
            </a:endParaRPr>
          </a:p>
        </p:txBody>
      </p:sp>
      <p:pic>
        <p:nvPicPr>
          <p:cNvPr id="5" name="図 4">
            <a:extLst>
              <a:ext uri="{FF2B5EF4-FFF2-40B4-BE49-F238E27FC236}">
                <a16:creationId xmlns:a16="http://schemas.microsoft.com/office/drawing/2014/main" id="{2D8CDC04-1422-47AF-BC2E-508E1DE141A7}"/>
              </a:ext>
            </a:extLst>
          </p:cNvPr>
          <p:cNvPicPr/>
          <p:nvPr/>
        </p:nvPicPr>
        <p:blipFill>
          <a:blip r:embed="rId2"/>
          <a:stretch>
            <a:fillRect/>
          </a:stretch>
        </p:blipFill>
        <p:spPr>
          <a:xfrm>
            <a:off x="3454399" y="1007533"/>
            <a:ext cx="5504873" cy="4977631"/>
          </a:xfrm>
          <a:prstGeom prst="rect">
            <a:avLst/>
          </a:prstGeom>
        </p:spPr>
      </p:pic>
    </p:spTree>
    <p:extLst>
      <p:ext uri="{BB962C8B-B14F-4D97-AF65-F5344CB8AC3E}">
        <p14:creationId xmlns:p14="http://schemas.microsoft.com/office/powerpoint/2010/main" val="1026108452"/>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1EC79-4211-478C-9D34-55C777703AEA}"/>
              </a:ext>
            </a:extLst>
          </p:cNvPr>
          <p:cNvSpPr txBox="1"/>
          <p:nvPr/>
        </p:nvSpPr>
        <p:spPr>
          <a:xfrm>
            <a:off x="295564" y="144565"/>
            <a:ext cx="4285672" cy="553998"/>
          </a:xfrm>
          <a:prstGeom prst="rect">
            <a:avLst/>
          </a:prstGeom>
          <a:noFill/>
        </p:spPr>
        <p:txBody>
          <a:bodyPr wrap="square" rtlCol="0">
            <a:spAutoFit/>
          </a:bodyPr>
          <a:lstStyle/>
          <a:p>
            <a:r>
              <a:rPr lang="en-US" sz="3000" dirty="0" err="1">
                <a:latin typeface="Times New Roman" panose="02020603050405020304" pitchFamily="18" charset="0"/>
                <a:cs typeface="Times New Roman" panose="02020603050405020304" pitchFamily="18" charset="0"/>
              </a:rPr>
              <a:t>Đổi</a:t>
            </a:r>
            <a:r>
              <a:rPr lang="en-US" sz="3000" dirty="0">
                <a:latin typeface="Times New Roman" panose="02020603050405020304" pitchFamily="18" charset="0"/>
                <a:cs typeface="Times New Roman" panose="02020603050405020304" pitchFamily="18" charset="0"/>
              </a:rPr>
              <a:t> pass</a:t>
            </a:r>
          </a:p>
        </p:txBody>
      </p:sp>
      <p:pic>
        <p:nvPicPr>
          <p:cNvPr id="5" name="図 4">
            <a:extLst>
              <a:ext uri="{FF2B5EF4-FFF2-40B4-BE49-F238E27FC236}">
                <a16:creationId xmlns:a16="http://schemas.microsoft.com/office/drawing/2014/main" id="{70CA023B-78D8-4C27-9420-8689E4A4F76B}"/>
              </a:ext>
            </a:extLst>
          </p:cNvPr>
          <p:cNvPicPr/>
          <p:nvPr/>
        </p:nvPicPr>
        <p:blipFill>
          <a:blip r:embed="rId2"/>
          <a:stretch>
            <a:fillRect/>
          </a:stretch>
        </p:blipFill>
        <p:spPr>
          <a:xfrm>
            <a:off x="3195782" y="1292471"/>
            <a:ext cx="4829233" cy="4273057"/>
          </a:xfrm>
          <a:prstGeom prst="rect">
            <a:avLst/>
          </a:prstGeom>
        </p:spPr>
      </p:pic>
    </p:spTree>
    <p:extLst>
      <p:ext uri="{BB962C8B-B14F-4D97-AF65-F5344CB8AC3E}">
        <p14:creationId xmlns:p14="http://schemas.microsoft.com/office/powerpoint/2010/main" val="2565686039"/>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334</Words>
  <Application>Microsoft Office PowerPoint</Application>
  <PresentationFormat>ワイド画面</PresentationFormat>
  <Paragraphs>42</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Arial</vt:lpstr>
      <vt:lpstr>Calibri</vt:lpstr>
      <vt:lpstr>Calibri Light</vt:lpstr>
      <vt:lpstr>Segoe UI</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青木 大介</dc:creator>
  <cp:lastModifiedBy>青木 大介</cp:lastModifiedBy>
  <cp:revision>9</cp:revision>
  <dcterms:created xsi:type="dcterms:W3CDTF">2021-02-26T01:05:23Z</dcterms:created>
  <dcterms:modified xsi:type="dcterms:W3CDTF">2021-04-25T03:04:23Z</dcterms:modified>
</cp:coreProperties>
</file>