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9" r:id="rId15"/>
    <p:sldId id="270" r:id="rId16"/>
    <p:sldId id="280" r:id="rId17"/>
    <p:sldId id="271" r:id="rId18"/>
    <p:sldId id="273" r:id="rId19"/>
    <p:sldId id="274" r:id="rId20"/>
    <p:sldId id="275" r:id="rId21"/>
    <p:sldId id="277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5" d="100"/>
          <a:sy n="85" d="100"/>
        </p:scale>
        <p:origin x="8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青木 大介" userId="a5fa08e51d23e1a7" providerId="LiveId" clId="{B226B04A-2EC9-4B67-97CC-E70444430D28}"/>
    <pc:docChg chg="undo custSel addSld delSld modSld">
      <pc:chgData name="青木 大介" userId="a5fa08e51d23e1a7" providerId="LiveId" clId="{B226B04A-2EC9-4B67-97CC-E70444430D28}" dt="2020-07-17T06:47:30.856" v="4038" actId="20577"/>
      <pc:docMkLst>
        <pc:docMk/>
      </pc:docMkLst>
      <pc:sldChg chg="modSp mod modTransition">
        <pc:chgData name="青木 大介" userId="a5fa08e51d23e1a7" providerId="LiveId" clId="{B226B04A-2EC9-4B67-97CC-E70444430D28}" dt="2020-07-17T06:45:50.691" v="4007" actId="20577"/>
        <pc:sldMkLst>
          <pc:docMk/>
          <pc:sldMk cId="2460683181" sldId="256"/>
        </pc:sldMkLst>
        <pc:spChg chg="mod">
          <ac:chgData name="青木 大介" userId="a5fa08e51d23e1a7" providerId="LiveId" clId="{B226B04A-2EC9-4B67-97CC-E70444430D28}" dt="2020-07-17T06:45:50.691" v="4007" actId="20577"/>
          <ac:spMkLst>
            <pc:docMk/>
            <pc:sldMk cId="2460683181" sldId="256"/>
            <ac:spMk id="4" creationId="{07FC6296-36D5-4C9C-A767-839A8F1477C7}"/>
          </ac:spMkLst>
        </pc:spChg>
      </pc:sldChg>
      <pc:sldChg chg="modAnim">
        <pc:chgData name="青木 大介" userId="a5fa08e51d23e1a7" providerId="LiveId" clId="{B226B04A-2EC9-4B67-97CC-E70444430D28}" dt="2020-07-12T05:04:30.726" v="3551"/>
        <pc:sldMkLst>
          <pc:docMk/>
          <pc:sldMk cId="732568397" sldId="257"/>
        </pc:sldMkLst>
      </pc:sldChg>
      <pc:sldChg chg="modSp mod modAnim">
        <pc:chgData name="青木 大介" userId="a5fa08e51d23e1a7" providerId="LiveId" clId="{B226B04A-2EC9-4B67-97CC-E70444430D28}" dt="2020-07-12T05:03:27.171" v="3547"/>
        <pc:sldMkLst>
          <pc:docMk/>
          <pc:sldMk cId="3362223795" sldId="258"/>
        </pc:sldMkLst>
        <pc:spChg chg="mod">
          <ac:chgData name="青木 大介" userId="a5fa08e51d23e1a7" providerId="LiveId" clId="{B226B04A-2EC9-4B67-97CC-E70444430D28}" dt="2020-07-12T04:47:16.638" v="3325" actId="1076"/>
          <ac:spMkLst>
            <pc:docMk/>
            <pc:sldMk cId="3362223795" sldId="258"/>
            <ac:spMk id="6" creationId="{F53B55F5-7D5D-465A-A5A2-C36F4936AAFE}"/>
          </ac:spMkLst>
        </pc:spChg>
      </pc:sldChg>
      <pc:sldChg chg="modAnim">
        <pc:chgData name="青木 大介" userId="a5fa08e51d23e1a7" providerId="LiveId" clId="{B226B04A-2EC9-4B67-97CC-E70444430D28}" dt="2020-07-12T04:49:27.226" v="3345"/>
        <pc:sldMkLst>
          <pc:docMk/>
          <pc:sldMk cId="1561327048" sldId="259"/>
        </pc:sldMkLst>
      </pc:sldChg>
      <pc:sldChg chg="addSp modSp modAnim">
        <pc:chgData name="青木 大介" userId="a5fa08e51d23e1a7" providerId="LiveId" clId="{B226B04A-2EC9-4B67-97CC-E70444430D28}" dt="2020-07-17T06:46:34.407" v="4008"/>
        <pc:sldMkLst>
          <pc:docMk/>
          <pc:sldMk cId="2275672199" sldId="260"/>
        </pc:sldMkLst>
        <pc:spChg chg="add mod">
          <ac:chgData name="青木 大介" userId="a5fa08e51d23e1a7" providerId="LiveId" clId="{B226B04A-2EC9-4B67-97CC-E70444430D28}" dt="2020-07-17T06:16:52.574" v="3670" actId="20577"/>
          <ac:spMkLst>
            <pc:docMk/>
            <pc:sldMk cId="2275672199" sldId="260"/>
            <ac:spMk id="8" creationId="{82D39353-A64E-4F42-B1CF-68635C91E03D}"/>
          </ac:spMkLst>
        </pc:spChg>
      </pc:sldChg>
      <pc:sldChg chg="modSp mod modAnim">
        <pc:chgData name="青木 大介" userId="a5fa08e51d23e1a7" providerId="LiveId" clId="{B226B04A-2EC9-4B67-97CC-E70444430D28}" dt="2020-07-17T06:46:53.205" v="4010" actId="20577"/>
        <pc:sldMkLst>
          <pc:docMk/>
          <pc:sldMk cId="3733321146" sldId="261"/>
        </pc:sldMkLst>
        <pc:spChg chg="mod">
          <ac:chgData name="青木 大介" userId="a5fa08e51d23e1a7" providerId="LiveId" clId="{B226B04A-2EC9-4B67-97CC-E70444430D28}" dt="2020-07-12T04:51:02.025" v="3378" actId="1076"/>
          <ac:spMkLst>
            <pc:docMk/>
            <pc:sldMk cId="3733321146" sldId="261"/>
            <ac:spMk id="3" creationId="{EA4166A5-369B-49B3-B627-708F68EE0CA9}"/>
          </ac:spMkLst>
        </pc:spChg>
        <pc:spChg chg="mod">
          <ac:chgData name="青木 大介" userId="a5fa08e51d23e1a7" providerId="LiveId" clId="{B226B04A-2EC9-4B67-97CC-E70444430D28}" dt="2020-07-17T06:46:53.205" v="4010" actId="20577"/>
          <ac:spMkLst>
            <pc:docMk/>
            <pc:sldMk cId="3733321146" sldId="261"/>
            <ac:spMk id="5" creationId="{6E2DEBDB-C832-4232-86EE-1181F2DA1AF0}"/>
          </ac:spMkLst>
        </pc:spChg>
      </pc:sldChg>
      <pc:sldChg chg="addSp modSp mod modAnim">
        <pc:chgData name="青木 大介" userId="a5fa08e51d23e1a7" providerId="LiveId" clId="{B226B04A-2EC9-4B67-97CC-E70444430D28}" dt="2020-07-17T06:21:12.695" v="3746" actId="1076"/>
        <pc:sldMkLst>
          <pc:docMk/>
          <pc:sldMk cId="4244802779" sldId="262"/>
        </pc:sldMkLst>
        <pc:spChg chg="mod">
          <ac:chgData name="青木 大介" userId="a5fa08e51d23e1a7" providerId="LiveId" clId="{B226B04A-2EC9-4B67-97CC-E70444430D28}" dt="2020-07-17T06:20:43.372" v="3671" actId="1076"/>
          <ac:spMkLst>
            <pc:docMk/>
            <pc:sldMk cId="4244802779" sldId="262"/>
            <ac:spMk id="3" creationId="{0E6E5259-EEC9-4B8B-9747-780F3FE84FED}"/>
          </ac:spMkLst>
        </pc:spChg>
        <pc:spChg chg="mod">
          <ac:chgData name="青木 大介" userId="a5fa08e51d23e1a7" providerId="LiveId" clId="{B226B04A-2EC9-4B67-97CC-E70444430D28}" dt="2020-07-17T06:20:43.372" v="3671" actId="1076"/>
          <ac:spMkLst>
            <pc:docMk/>
            <pc:sldMk cId="4244802779" sldId="262"/>
            <ac:spMk id="4" creationId="{4075FA01-CCC4-4471-B592-E42ADAE1EDAF}"/>
          </ac:spMkLst>
        </pc:spChg>
        <pc:spChg chg="mod">
          <ac:chgData name="青木 大介" userId="a5fa08e51d23e1a7" providerId="LiveId" clId="{B226B04A-2EC9-4B67-97CC-E70444430D28}" dt="2020-07-17T06:20:43.372" v="3671" actId="1076"/>
          <ac:spMkLst>
            <pc:docMk/>
            <pc:sldMk cId="4244802779" sldId="262"/>
            <ac:spMk id="5" creationId="{DC47C669-DE23-41DE-B511-1CA9FAFC855B}"/>
          </ac:spMkLst>
        </pc:spChg>
        <pc:spChg chg="mod">
          <ac:chgData name="青木 大介" userId="a5fa08e51d23e1a7" providerId="LiveId" clId="{B226B04A-2EC9-4B67-97CC-E70444430D28}" dt="2020-07-17T06:20:43.372" v="3671" actId="1076"/>
          <ac:spMkLst>
            <pc:docMk/>
            <pc:sldMk cId="4244802779" sldId="262"/>
            <ac:spMk id="6" creationId="{7CFB0C55-698A-473C-BE92-C57CB1A93745}"/>
          </ac:spMkLst>
        </pc:spChg>
        <pc:spChg chg="mod">
          <ac:chgData name="青木 大介" userId="a5fa08e51d23e1a7" providerId="LiveId" clId="{B226B04A-2EC9-4B67-97CC-E70444430D28}" dt="2020-07-17T06:20:43.372" v="3671" actId="1076"/>
          <ac:spMkLst>
            <pc:docMk/>
            <pc:sldMk cId="4244802779" sldId="262"/>
            <ac:spMk id="7" creationId="{9F28FEA4-6E65-43DF-BC09-48EC19C727B2}"/>
          </ac:spMkLst>
        </pc:spChg>
        <pc:spChg chg="mod">
          <ac:chgData name="青木 大介" userId="a5fa08e51d23e1a7" providerId="LiveId" clId="{B226B04A-2EC9-4B67-97CC-E70444430D28}" dt="2020-07-17T06:20:43.372" v="3671" actId="1076"/>
          <ac:spMkLst>
            <pc:docMk/>
            <pc:sldMk cId="4244802779" sldId="262"/>
            <ac:spMk id="8" creationId="{F3BBD991-DAB2-4F22-A85A-742B8F2BF69D}"/>
          </ac:spMkLst>
        </pc:spChg>
        <pc:spChg chg="mod">
          <ac:chgData name="青木 大介" userId="a5fa08e51d23e1a7" providerId="LiveId" clId="{B226B04A-2EC9-4B67-97CC-E70444430D28}" dt="2020-07-17T06:20:43.372" v="3671" actId="1076"/>
          <ac:spMkLst>
            <pc:docMk/>
            <pc:sldMk cId="4244802779" sldId="262"/>
            <ac:spMk id="9" creationId="{2A8EA731-28F3-4351-ACAB-AF7CC20D8E11}"/>
          </ac:spMkLst>
        </pc:spChg>
        <pc:spChg chg="add mod">
          <ac:chgData name="青木 大介" userId="a5fa08e51d23e1a7" providerId="LiveId" clId="{B226B04A-2EC9-4B67-97CC-E70444430D28}" dt="2020-07-17T06:21:12.695" v="3746" actId="1076"/>
          <ac:spMkLst>
            <pc:docMk/>
            <pc:sldMk cId="4244802779" sldId="262"/>
            <ac:spMk id="10" creationId="{96F2B1A3-0B0A-4A7B-828E-59D2160B6A39}"/>
          </ac:spMkLst>
        </pc:spChg>
      </pc:sldChg>
      <pc:sldChg chg="modSp modAnim">
        <pc:chgData name="青木 大介" userId="a5fa08e51d23e1a7" providerId="LiveId" clId="{B226B04A-2EC9-4B67-97CC-E70444430D28}" dt="2020-07-17T06:47:15.342" v="4024" actId="20577"/>
        <pc:sldMkLst>
          <pc:docMk/>
          <pc:sldMk cId="2947228582" sldId="263"/>
        </pc:sldMkLst>
        <pc:spChg chg="mod">
          <ac:chgData name="青木 大介" userId="a5fa08e51d23e1a7" providerId="LiveId" clId="{B226B04A-2EC9-4B67-97CC-E70444430D28}" dt="2020-07-17T06:47:15.342" v="4024" actId="20577"/>
          <ac:spMkLst>
            <pc:docMk/>
            <pc:sldMk cId="2947228582" sldId="263"/>
            <ac:spMk id="2" creationId="{8228F3F6-1818-4CE5-8009-5F658A18F25B}"/>
          </ac:spMkLst>
        </pc:spChg>
      </pc:sldChg>
      <pc:sldChg chg="modSp mod modAnim">
        <pc:chgData name="青木 大介" userId="a5fa08e51d23e1a7" providerId="LiveId" clId="{B226B04A-2EC9-4B67-97CC-E70444430D28}" dt="2020-07-17T06:47:30.856" v="4038" actId="20577"/>
        <pc:sldMkLst>
          <pc:docMk/>
          <pc:sldMk cId="880305307" sldId="264"/>
        </pc:sldMkLst>
        <pc:spChg chg="mod">
          <ac:chgData name="青木 大介" userId="a5fa08e51d23e1a7" providerId="LiveId" clId="{B226B04A-2EC9-4B67-97CC-E70444430D28}" dt="2020-07-17T06:47:30.856" v="4038" actId="20577"/>
          <ac:spMkLst>
            <pc:docMk/>
            <pc:sldMk cId="880305307" sldId="264"/>
            <ac:spMk id="3" creationId="{34C0EDB6-B677-43A2-8923-AB4CA02D8050}"/>
          </ac:spMkLst>
        </pc:spChg>
      </pc:sldChg>
      <pc:sldChg chg="modAnim">
        <pc:chgData name="青木 大介" userId="a5fa08e51d23e1a7" providerId="LiveId" clId="{B226B04A-2EC9-4B67-97CC-E70444430D28}" dt="2020-07-12T04:53:45.916" v="3416"/>
        <pc:sldMkLst>
          <pc:docMk/>
          <pc:sldMk cId="596828760" sldId="265"/>
        </pc:sldMkLst>
      </pc:sldChg>
      <pc:sldChg chg="modSp mod modAnim">
        <pc:chgData name="青木 大介" userId="a5fa08e51d23e1a7" providerId="LiveId" clId="{B226B04A-2EC9-4B67-97CC-E70444430D28}" dt="2020-07-17T05:32:12.205" v="3582" actId="1076"/>
        <pc:sldMkLst>
          <pc:docMk/>
          <pc:sldMk cId="4200357834" sldId="266"/>
        </pc:sldMkLst>
        <pc:graphicFrameChg chg="mod">
          <ac:chgData name="青木 大介" userId="a5fa08e51d23e1a7" providerId="LiveId" clId="{B226B04A-2EC9-4B67-97CC-E70444430D28}" dt="2020-07-17T05:32:12.205" v="3582" actId="1076"/>
          <ac:graphicFrameMkLst>
            <pc:docMk/>
            <pc:sldMk cId="4200357834" sldId="266"/>
            <ac:graphicFrameMk id="6" creationId="{4EF48FE6-0BF0-48D3-9804-C398EBFD7CAB}"/>
          </ac:graphicFrameMkLst>
        </pc:graphicFrameChg>
      </pc:sldChg>
      <pc:sldChg chg="modAnim">
        <pc:chgData name="青木 大介" userId="a5fa08e51d23e1a7" providerId="LiveId" clId="{B226B04A-2EC9-4B67-97CC-E70444430D28}" dt="2020-07-12T04:55:26.382" v="3435"/>
        <pc:sldMkLst>
          <pc:docMk/>
          <pc:sldMk cId="2133256882" sldId="267"/>
        </pc:sldMkLst>
      </pc:sldChg>
      <pc:sldChg chg="addSp delSp modSp mod modAnim">
        <pc:chgData name="青木 大介" userId="a5fa08e51d23e1a7" providerId="LiveId" clId="{B226B04A-2EC9-4B67-97CC-E70444430D28}" dt="2020-07-12T04:57:54.073" v="3458"/>
        <pc:sldMkLst>
          <pc:docMk/>
          <pc:sldMk cId="2473187900" sldId="268"/>
        </pc:sldMkLst>
        <pc:spChg chg="mod">
          <ac:chgData name="青木 大介" userId="a5fa08e51d23e1a7" providerId="LiveId" clId="{B226B04A-2EC9-4B67-97CC-E70444430D28}" dt="2020-07-12T03:20:24.617" v="0"/>
          <ac:spMkLst>
            <pc:docMk/>
            <pc:sldMk cId="2473187900" sldId="268"/>
            <ac:spMk id="2" creationId="{8228F3F6-1818-4CE5-8009-5F658A18F25B}"/>
          </ac:spMkLst>
        </pc:spChg>
        <pc:spChg chg="add mod">
          <ac:chgData name="青木 大介" userId="a5fa08e51d23e1a7" providerId="LiveId" clId="{B226B04A-2EC9-4B67-97CC-E70444430D28}" dt="2020-07-12T03:20:51.025" v="67" actId="14100"/>
          <ac:spMkLst>
            <pc:docMk/>
            <pc:sldMk cId="2473187900" sldId="268"/>
            <ac:spMk id="3" creationId="{B59FC767-DB98-4BA3-8005-0CC463B41F21}"/>
          </ac:spMkLst>
        </pc:spChg>
        <pc:grpChg chg="del mod">
          <ac:chgData name="青木 大介" userId="a5fa08e51d23e1a7" providerId="LiveId" clId="{B226B04A-2EC9-4B67-97CC-E70444430D28}" dt="2020-07-12T03:33:48.975" v="1480"/>
          <ac:grpSpMkLst>
            <pc:docMk/>
            <pc:sldMk cId="2473187900" sldId="268"/>
            <ac:grpSpMk id="10" creationId="{D0727FA7-A3B0-424D-90ED-02341F9613C7}"/>
          </ac:grpSpMkLst>
        </pc:grpChg>
        <pc:grpChg chg="del mod">
          <ac:chgData name="青木 大介" userId="a5fa08e51d23e1a7" providerId="LiveId" clId="{B226B04A-2EC9-4B67-97CC-E70444430D28}" dt="2020-07-12T03:33:52.397" v="1482"/>
          <ac:grpSpMkLst>
            <pc:docMk/>
            <pc:sldMk cId="2473187900" sldId="268"/>
            <ac:grpSpMk id="13" creationId="{92A32C4B-57AE-4EB0-88E3-BDAF6E37AC5C}"/>
          </ac:grpSpMkLst>
        </pc:grpChg>
        <pc:grpChg chg="del mod">
          <ac:chgData name="青木 大介" userId="a5fa08e51d23e1a7" providerId="LiveId" clId="{B226B04A-2EC9-4B67-97CC-E70444430D28}" dt="2020-07-12T03:33:56.851" v="1486"/>
          <ac:grpSpMkLst>
            <pc:docMk/>
            <pc:sldMk cId="2473187900" sldId="268"/>
            <ac:grpSpMk id="15" creationId="{61E264E5-5FE8-43A4-BBB4-9FD2126E188E}"/>
          </ac:grpSpMkLst>
        </pc:grpChg>
        <pc:grpChg chg="del mod">
          <ac:chgData name="青木 大介" userId="a5fa08e51d23e1a7" providerId="LiveId" clId="{B226B04A-2EC9-4B67-97CC-E70444430D28}" dt="2020-07-12T03:42:48.565" v="3086" actId="478"/>
          <ac:grpSpMkLst>
            <pc:docMk/>
            <pc:sldMk cId="2473187900" sldId="268"/>
            <ac:grpSpMk id="19" creationId="{76E2F374-6594-4516-9FD9-0E6C71CAA473}"/>
          </ac:grpSpMkLst>
        </pc:grpChg>
        <pc:graphicFrameChg chg="add del mod modGraphic">
          <ac:chgData name="青木 大介" userId="a5fa08e51d23e1a7" providerId="LiveId" clId="{B226B04A-2EC9-4B67-97CC-E70444430D28}" dt="2020-07-12T04:57:40.180" v="3457" actId="1076"/>
          <ac:graphicFrameMkLst>
            <pc:docMk/>
            <pc:sldMk cId="2473187900" sldId="268"/>
            <ac:graphicFrameMk id="4" creationId="{8FAB2C46-7B4A-4F44-B2A7-8470C774FBAD}"/>
          </ac:graphicFrameMkLst>
        </pc:graphicFrameChg>
        <pc:picChg chg="add mod">
          <ac:chgData name="青木 大介" userId="a5fa08e51d23e1a7" providerId="LiveId" clId="{B226B04A-2EC9-4B67-97CC-E70444430D28}" dt="2020-07-12T03:51:29.759" v="3111" actId="1076"/>
          <ac:picMkLst>
            <pc:docMk/>
            <pc:sldMk cId="2473187900" sldId="268"/>
            <ac:picMk id="23" creationId="{121E71B8-C36F-46FE-9A98-43885101A9C5}"/>
          </ac:picMkLst>
        </pc:picChg>
        <pc:picChg chg="add mod">
          <ac:chgData name="青木 大介" userId="a5fa08e51d23e1a7" providerId="LiveId" clId="{B226B04A-2EC9-4B67-97CC-E70444430D28}" dt="2020-07-12T03:55:24.119" v="3116" actId="1076"/>
          <ac:picMkLst>
            <pc:docMk/>
            <pc:sldMk cId="2473187900" sldId="268"/>
            <ac:picMk id="25" creationId="{8CFBC408-ACC1-4493-9009-3191154D3E33}"/>
          </ac:picMkLst>
        </pc:picChg>
        <pc:picChg chg="add mod">
          <ac:chgData name="青木 大介" userId="a5fa08e51d23e1a7" providerId="LiveId" clId="{B226B04A-2EC9-4B67-97CC-E70444430D28}" dt="2020-07-12T03:58:15.961" v="3121" actId="1076"/>
          <ac:picMkLst>
            <pc:docMk/>
            <pc:sldMk cId="2473187900" sldId="268"/>
            <ac:picMk id="27" creationId="{FC039892-A59C-4C94-9C2B-F5EBF6724D57}"/>
          </ac:picMkLst>
        </pc:picChg>
        <pc:picChg chg="add mod">
          <ac:chgData name="青木 大介" userId="a5fa08e51d23e1a7" providerId="LiveId" clId="{B226B04A-2EC9-4B67-97CC-E70444430D28}" dt="2020-07-12T04:03:20.135" v="3128" actId="1076"/>
          <ac:picMkLst>
            <pc:docMk/>
            <pc:sldMk cId="2473187900" sldId="268"/>
            <ac:picMk id="29" creationId="{A9E9940C-B472-492B-B67F-0B88C58B8D86}"/>
          </ac:picMkLst>
        </pc:picChg>
        <pc:picChg chg="add mod modCrop">
          <ac:chgData name="青木 大介" userId="a5fa08e51d23e1a7" providerId="LiveId" clId="{B226B04A-2EC9-4B67-97CC-E70444430D28}" dt="2020-07-12T04:08:27.263" v="3136" actId="1076"/>
          <ac:picMkLst>
            <pc:docMk/>
            <pc:sldMk cId="2473187900" sldId="268"/>
            <ac:picMk id="31" creationId="{D98DFBAD-2665-4C30-8FE2-8B97D343607E}"/>
          </ac:picMkLst>
        </pc:picChg>
        <pc:picChg chg="add mod">
          <ac:chgData name="青木 大介" userId="a5fa08e51d23e1a7" providerId="LiveId" clId="{B226B04A-2EC9-4B67-97CC-E70444430D28}" dt="2020-07-12T04:11:55.029" v="3142" actId="1076"/>
          <ac:picMkLst>
            <pc:docMk/>
            <pc:sldMk cId="2473187900" sldId="268"/>
            <ac:picMk id="33" creationId="{60595741-C006-410D-BEFB-61451B2EECF4}"/>
          </ac:picMkLst>
        </pc:picChg>
        <pc:inkChg chg="add del">
          <ac:chgData name="青木 大介" userId="a5fa08e51d23e1a7" providerId="LiveId" clId="{B226B04A-2EC9-4B67-97CC-E70444430D28}" dt="2020-07-12T03:33:34.259" v="1473"/>
          <ac:inkMkLst>
            <pc:docMk/>
            <pc:sldMk cId="2473187900" sldId="268"/>
            <ac:inkMk id="6" creationId="{4AEDB8A1-D6DB-4AF8-A741-08541F04041A}"/>
          </ac:inkMkLst>
        </pc:inkChg>
        <pc:inkChg chg="add del">
          <ac:chgData name="青木 大介" userId="a5fa08e51d23e1a7" providerId="LiveId" clId="{B226B04A-2EC9-4B67-97CC-E70444430D28}" dt="2020-07-12T03:42:47.690" v="3085" actId="478"/>
          <ac:inkMkLst>
            <pc:docMk/>
            <pc:sldMk cId="2473187900" sldId="268"/>
            <ac:inkMk id="7" creationId="{FCB8FAA7-D057-4444-A311-0D93751F787C}"/>
          </ac:inkMkLst>
        </pc:inkChg>
        <pc:inkChg chg="add del mod">
          <ac:chgData name="青木 大介" userId="a5fa08e51d23e1a7" providerId="LiveId" clId="{B226B04A-2EC9-4B67-97CC-E70444430D28}" dt="2020-07-12T03:42:43.160" v="3081" actId="478"/>
          <ac:inkMkLst>
            <pc:docMk/>
            <pc:sldMk cId="2473187900" sldId="268"/>
            <ac:inkMk id="8" creationId="{A88E8526-817F-478D-8243-0CAE05EE2906}"/>
          </ac:inkMkLst>
        </pc:inkChg>
        <pc:inkChg chg="add del mod">
          <ac:chgData name="青木 大介" userId="a5fa08e51d23e1a7" providerId="LiveId" clId="{B226B04A-2EC9-4B67-97CC-E70444430D28}" dt="2020-07-12T03:42:46.862" v="3084" actId="478"/>
          <ac:inkMkLst>
            <pc:docMk/>
            <pc:sldMk cId="2473187900" sldId="268"/>
            <ac:inkMk id="9" creationId="{89FDA5E8-6697-4683-AE13-44A74A63A172}"/>
          </ac:inkMkLst>
        </pc:inkChg>
        <pc:inkChg chg="add del mod">
          <ac:chgData name="青木 大介" userId="a5fa08e51d23e1a7" providerId="LiveId" clId="{B226B04A-2EC9-4B67-97CC-E70444430D28}" dt="2020-07-12T03:42:44.172" v="3082" actId="478"/>
          <ac:inkMkLst>
            <pc:docMk/>
            <pc:sldMk cId="2473187900" sldId="268"/>
            <ac:inkMk id="11" creationId="{1C3E2D3F-C37B-46DA-B3C9-F1961E0C7D7A}"/>
          </ac:inkMkLst>
        </pc:inkChg>
        <pc:inkChg chg="add del mod">
          <ac:chgData name="青木 大介" userId="a5fa08e51d23e1a7" providerId="LiveId" clId="{B226B04A-2EC9-4B67-97CC-E70444430D28}" dt="2020-07-12T03:42:44.927" v="3083" actId="478"/>
          <ac:inkMkLst>
            <pc:docMk/>
            <pc:sldMk cId="2473187900" sldId="268"/>
            <ac:inkMk id="12" creationId="{9FB352E2-802D-461A-BFD3-67D675FB5DE0}"/>
          </ac:inkMkLst>
        </pc:inkChg>
        <pc:inkChg chg="add mod">
          <ac:chgData name="青木 大介" userId="a5fa08e51d23e1a7" providerId="LiveId" clId="{B226B04A-2EC9-4B67-97CC-E70444430D28}" dt="2020-07-12T03:33:56.851" v="1486"/>
          <ac:inkMkLst>
            <pc:docMk/>
            <pc:sldMk cId="2473187900" sldId="268"/>
            <ac:inkMk id="14" creationId="{2B5714B7-F1D4-428B-8D43-B3E026E9E50C}"/>
          </ac:inkMkLst>
        </pc:inkChg>
        <pc:inkChg chg="add mod">
          <ac:chgData name="青木 大介" userId="a5fa08e51d23e1a7" providerId="LiveId" clId="{B226B04A-2EC9-4B67-97CC-E70444430D28}" dt="2020-07-12T03:33:56.851" v="1486"/>
          <ac:inkMkLst>
            <pc:docMk/>
            <pc:sldMk cId="2473187900" sldId="268"/>
            <ac:inkMk id="16" creationId="{47DF5F98-C94B-4617-ACD6-73D4480FEC28}"/>
          </ac:inkMkLst>
        </pc:inkChg>
        <pc:inkChg chg="add mod">
          <ac:chgData name="青木 大介" userId="a5fa08e51d23e1a7" providerId="LiveId" clId="{B226B04A-2EC9-4B67-97CC-E70444430D28}" dt="2020-07-12T03:33:56.851" v="1486"/>
          <ac:inkMkLst>
            <pc:docMk/>
            <pc:sldMk cId="2473187900" sldId="268"/>
            <ac:inkMk id="17" creationId="{EC6DDC7B-57E5-4239-A354-1C68FFFEF17A}"/>
          </ac:inkMkLst>
        </pc:inkChg>
        <pc:inkChg chg="add mod">
          <ac:chgData name="青木 大介" userId="a5fa08e51d23e1a7" providerId="LiveId" clId="{B226B04A-2EC9-4B67-97CC-E70444430D28}" dt="2020-07-12T03:33:56.851" v="1486"/>
          <ac:inkMkLst>
            <pc:docMk/>
            <pc:sldMk cId="2473187900" sldId="268"/>
            <ac:inkMk id="18" creationId="{9AEBFB74-0982-48A3-8C30-7898177677EA}"/>
          </ac:inkMkLst>
        </pc:inkChg>
        <pc:inkChg chg="add del">
          <ac:chgData name="青木 大介" userId="a5fa08e51d23e1a7" providerId="LiveId" clId="{B226B04A-2EC9-4B67-97CC-E70444430D28}" dt="2020-07-12T03:42:49.743" v="3087" actId="478"/>
          <ac:inkMkLst>
            <pc:docMk/>
            <pc:sldMk cId="2473187900" sldId="268"/>
            <ac:inkMk id="20" creationId="{1B5476D9-FF18-4CA2-B9B1-B7D96982BB4A}"/>
          </ac:inkMkLst>
        </pc:inkChg>
        <pc:inkChg chg="add del">
          <ac:chgData name="青木 大介" userId="a5fa08e51d23e1a7" providerId="LiveId" clId="{B226B04A-2EC9-4B67-97CC-E70444430D28}" dt="2020-07-12T03:42:37.306" v="3080" actId="478"/>
          <ac:inkMkLst>
            <pc:docMk/>
            <pc:sldMk cId="2473187900" sldId="268"/>
            <ac:inkMk id="21" creationId="{8C23DD5D-C336-4801-8DAF-349725BBEA74}"/>
          </ac:inkMkLst>
        </pc:inkChg>
      </pc:sldChg>
      <pc:sldChg chg="addSp delSp modSp del mod modAnim">
        <pc:chgData name="青木 大介" userId="a5fa08e51d23e1a7" providerId="LiveId" clId="{B226B04A-2EC9-4B67-97CC-E70444430D28}" dt="2020-07-17T06:22:45.013" v="3747" actId="47"/>
        <pc:sldMkLst>
          <pc:docMk/>
          <pc:sldMk cId="59159242" sldId="269"/>
        </pc:sldMkLst>
        <pc:spChg chg="del">
          <ac:chgData name="青木 大介" userId="a5fa08e51d23e1a7" providerId="LiveId" clId="{B226B04A-2EC9-4B67-97CC-E70444430D28}" dt="2020-07-12T03:22:04.030" v="68" actId="478"/>
          <ac:spMkLst>
            <pc:docMk/>
            <pc:sldMk cId="59159242" sldId="269"/>
            <ac:spMk id="2" creationId="{8228F3F6-1818-4CE5-8009-5F658A18F25B}"/>
          </ac:spMkLst>
        </pc:spChg>
        <pc:spChg chg="add mod">
          <ac:chgData name="青木 大介" userId="a5fa08e51d23e1a7" providerId="LiveId" clId="{B226B04A-2EC9-4B67-97CC-E70444430D28}" dt="2020-07-12T03:22:04.752" v="69"/>
          <ac:spMkLst>
            <pc:docMk/>
            <pc:sldMk cId="59159242" sldId="269"/>
            <ac:spMk id="3" creationId="{4EB1B483-F680-4AEE-8B75-E2DDF27E3172}"/>
          </ac:spMkLst>
        </pc:spChg>
        <pc:spChg chg="add mod">
          <ac:chgData name="青木 大介" userId="a5fa08e51d23e1a7" providerId="LiveId" clId="{B226B04A-2EC9-4B67-97CC-E70444430D28}" dt="2020-07-12T03:22:26.121" v="162" actId="20577"/>
          <ac:spMkLst>
            <pc:docMk/>
            <pc:sldMk cId="59159242" sldId="269"/>
            <ac:spMk id="4" creationId="{E543CAFB-316B-4400-8E3A-4D68EB27AB5A}"/>
          </ac:spMkLst>
        </pc:spChg>
        <pc:graphicFrameChg chg="add mod modGraphic">
          <ac:chgData name="青木 大介" userId="a5fa08e51d23e1a7" providerId="LiveId" clId="{B226B04A-2EC9-4B67-97CC-E70444430D28}" dt="2020-07-12T04:58:47.403" v="3465" actId="1076"/>
          <ac:graphicFrameMkLst>
            <pc:docMk/>
            <pc:sldMk cId="59159242" sldId="269"/>
            <ac:graphicFrameMk id="5" creationId="{76D71C30-8CFB-4E2E-B1FA-7D25E893DF48}"/>
          </ac:graphicFrameMkLst>
        </pc:graphicFrameChg>
        <pc:picChg chg="add mod">
          <ac:chgData name="青木 大介" userId="a5fa08e51d23e1a7" providerId="LiveId" clId="{B226B04A-2EC9-4B67-97CC-E70444430D28}" dt="2020-07-12T04:12:12.004" v="3144" actId="1076"/>
          <ac:picMkLst>
            <pc:docMk/>
            <pc:sldMk cId="59159242" sldId="269"/>
            <ac:picMk id="6" creationId="{065BDF35-F9C5-4351-8831-3815E341F01A}"/>
          </ac:picMkLst>
        </pc:picChg>
        <pc:picChg chg="add mod">
          <ac:chgData name="青木 大介" userId="a5fa08e51d23e1a7" providerId="LiveId" clId="{B226B04A-2EC9-4B67-97CC-E70444430D28}" dt="2020-07-12T04:16:01.211" v="3149" actId="1076"/>
          <ac:picMkLst>
            <pc:docMk/>
            <pc:sldMk cId="59159242" sldId="269"/>
            <ac:picMk id="8" creationId="{59F3B597-21BA-4630-BD8D-EA9444BB7B03}"/>
          </ac:picMkLst>
        </pc:picChg>
        <pc:picChg chg="add mod">
          <ac:chgData name="青木 大介" userId="a5fa08e51d23e1a7" providerId="LiveId" clId="{B226B04A-2EC9-4B67-97CC-E70444430D28}" dt="2020-07-12T04:19:45.456" v="3153" actId="1076"/>
          <ac:picMkLst>
            <pc:docMk/>
            <pc:sldMk cId="59159242" sldId="269"/>
            <ac:picMk id="11" creationId="{83ABFA95-BD24-4ACC-AC0F-4C72276260CD}"/>
          </ac:picMkLst>
        </pc:picChg>
        <pc:picChg chg="add mod">
          <ac:chgData name="青木 大介" userId="a5fa08e51d23e1a7" providerId="LiveId" clId="{B226B04A-2EC9-4B67-97CC-E70444430D28}" dt="2020-07-12T04:22:06.561" v="3156" actId="1076"/>
          <ac:picMkLst>
            <pc:docMk/>
            <pc:sldMk cId="59159242" sldId="269"/>
            <ac:picMk id="13" creationId="{98518446-8BD2-4A7E-8223-A3AC89798839}"/>
          </ac:picMkLst>
        </pc:picChg>
        <pc:picChg chg="add mod">
          <ac:chgData name="青木 大介" userId="a5fa08e51d23e1a7" providerId="LiveId" clId="{B226B04A-2EC9-4B67-97CC-E70444430D28}" dt="2020-07-12T04:24:43.341" v="3159" actId="1076"/>
          <ac:picMkLst>
            <pc:docMk/>
            <pc:sldMk cId="59159242" sldId="269"/>
            <ac:picMk id="15" creationId="{2BEB8507-ADA4-4503-8834-2CF864B4527D}"/>
          </ac:picMkLst>
        </pc:picChg>
        <pc:picChg chg="add mod">
          <ac:chgData name="青木 大介" userId="a5fa08e51d23e1a7" providerId="LiveId" clId="{B226B04A-2EC9-4B67-97CC-E70444430D28}" dt="2020-07-12T04:27:15.992" v="3166" actId="1076"/>
          <ac:picMkLst>
            <pc:docMk/>
            <pc:sldMk cId="59159242" sldId="269"/>
            <ac:picMk id="17" creationId="{97BECDA4-74E1-4D78-ADC5-E38A2A463AC8}"/>
          </ac:picMkLst>
        </pc:picChg>
        <pc:inkChg chg="add">
          <ac:chgData name="青木 大介" userId="a5fa08e51d23e1a7" providerId="LiveId" clId="{B226B04A-2EC9-4B67-97CC-E70444430D28}" dt="2020-07-12T04:16:08.953" v="3150" actId="9405"/>
          <ac:inkMkLst>
            <pc:docMk/>
            <pc:sldMk cId="59159242" sldId="269"/>
            <ac:inkMk id="9" creationId="{84910ED0-5C7D-40A7-A9AF-D645D8CBE742}"/>
          </ac:inkMkLst>
        </pc:inkChg>
      </pc:sldChg>
      <pc:sldChg chg="addSp delSp modSp mod delAnim modAnim">
        <pc:chgData name="青木 大介" userId="a5fa08e51d23e1a7" providerId="LiveId" clId="{B226B04A-2EC9-4B67-97CC-E70444430D28}" dt="2020-07-17T06:44:08.361" v="3891"/>
        <pc:sldMkLst>
          <pc:docMk/>
          <pc:sldMk cId="3105951432" sldId="270"/>
        </pc:sldMkLst>
        <pc:spChg chg="mod">
          <ac:chgData name="青木 大介" userId="a5fa08e51d23e1a7" providerId="LiveId" clId="{B226B04A-2EC9-4B67-97CC-E70444430D28}" dt="2020-07-12T03:22:46.790" v="164" actId="14100"/>
          <ac:spMkLst>
            <pc:docMk/>
            <pc:sldMk cId="3105951432" sldId="270"/>
            <ac:spMk id="2" creationId="{8228F3F6-1818-4CE5-8009-5F658A18F25B}"/>
          </ac:spMkLst>
        </pc:spChg>
        <pc:picChg chg="add del mod">
          <ac:chgData name="青木 大介" userId="a5fa08e51d23e1a7" providerId="LiveId" clId="{B226B04A-2EC9-4B67-97CC-E70444430D28}" dt="2020-07-17T06:32:46.529" v="3833" actId="478"/>
          <ac:picMkLst>
            <pc:docMk/>
            <pc:sldMk cId="3105951432" sldId="270"/>
            <ac:picMk id="4" creationId="{B6A7F33E-0F2F-420C-9E0F-A66092BB2611}"/>
          </ac:picMkLst>
        </pc:picChg>
        <pc:picChg chg="add mod">
          <ac:chgData name="青木 大介" userId="a5fa08e51d23e1a7" providerId="LiveId" clId="{B226B04A-2EC9-4B67-97CC-E70444430D28}" dt="2020-07-17T06:34:47.783" v="3836" actId="1076"/>
          <ac:picMkLst>
            <pc:docMk/>
            <pc:sldMk cId="3105951432" sldId="270"/>
            <ac:picMk id="5" creationId="{7818C04B-317C-4405-8831-CE734385C5EC}"/>
          </ac:picMkLst>
        </pc:picChg>
        <pc:picChg chg="add del">
          <ac:chgData name="青木 大介" userId="a5fa08e51d23e1a7" providerId="LiveId" clId="{B226B04A-2EC9-4B67-97CC-E70444430D28}" dt="2020-07-17T06:36:19.986" v="3838" actId="22"/>
          <ac:picMkLst>
            <pc:docMk/>
            <pc:sldMk cId="3105951432" sldId="270"/>
            <ac:picMk id="7" creationId="{5E33D42D-76C6-4B62-95EE-246860145653}"/>
          </ac:picMkLst>
        </pc:picChg>
      </pc:sldChg>
      <pc:sldChg chg="addSp delSp modSp mod delAnim modAnim">
        <pc:chgData name="青木 大介" userId="a5fa08e51d23e1a7" providerId="LiveId" clId="{B226B04A-2EC9-4B67-97CC-E70444430D28}" dt="2020-07-17T06:43:51.096" v="3889"/>
        <pc:sldMkLst>
          <pc:docMk/>
          <pc:sldMk cId="4079781437" sldId="271"/>
        </pc:sldMkLst>
        <pc:spChg chg="mod">
          <ac:chgData name="青木 大介" userId="a5fa08e51d23e1a7" providerId="LiveId" clId="{B226B04A-2EC9-4B67-97CC-E70444430D28}" dt="2020-07-12T03:23:13.212" v="166" actId="14100"/>
          <ac:spMkLst>
            <pc:docMk/>
            <pc:sldMk cId="4079781437" sldId="271"/>
            <ac:spMk id="2" creationId="{8228F3F6-1818-4CE5-8009-5F658A18F25B}"/>
          </ac:spMkLst>
        </pc:spChg>
        <pc:picChg chg="add">
          <ac:chgData name="青木 大介" userId="a5fa08e51d23e1a7" providerId="LiveId" clId="{B226B04A-2EC9-4B67-97CC-E70444430D28}" dt="2020-07-17T06:39:58.696" v="3866" actId="22"/>
          <ac:picMkLst>
            <pc:docMk/>
            <pc:sldMk cId="4079781437" sldId="271"/>
            <ac:picMk id="4" creationId="{0BD72C1A-D57B-416B-961D-EF2249F9B2E0}"/>
          </ac:picMkLst>
        </pc:picChg>
        <pc:picChg chg="add del mod">
          <ac:chgData name="青木 大介" userId="a5fa08e51d23e1a7" providerId="LiveId" clId="{B226B04A-2EC9-4B67-97CC-E70444430D28}" dt="2020-07-12T08:00:50.053" v="3558" actId="478"/>
          <ac:picMkLst>
            <pc:docMk/>
            <pc:sldMk cId="4079781437" sldId="271"/>
            <ac:picMk id="4" creationId="{D493B3FE-28F0-470C-8076-FC4513CFC5CB}"/>
          </ac:picMkLst>
        </pc:picChg>
        <pc:picChg chg="add mod">
          <ac:chgData name="青木 大介" userId="a5fa08e51d23e1a7" providerId="LiveId" clId="{B226B04A-2EC9-4B67-97CC-E70444430D28}" dt="2020-07-12T08:01:47.743" v="3569" actId="1076"/>
          <ac:picMkLst>
            <pc:docMk/>
            <pc:sldMk cId="4079781437" sldId="271"/>
            <ac:picMk id="5" creationId="{7BD61405-27D0-4E53-B1E1-567F2080E3D4}"/>
          </ac:picMkLst>
        </pc:picChg>
        <pc:picChg chg="add">
          <ac:chgData name="青木 大介" userId="a5fa08e51d23e1a7" providerId="LiveId" clId="{B226B04A-2EC9-4B67-97CC-E70444430D28}" dt="2020-07-17T06:40:19.837" v="3867" actId="22"/>
          <ac:picMkLst>
            <pc:docMk/>
            <pc:sldMk cId="4079781437" sldId="271"/>
            <ac:picMk id="6" creationId="{219EEEDC-09F9-4E76-95B1-D8C9793D12F9}"/>
          </ac:picMkLst>
        </pc:picChg>
        <pc:picChg chg="add del mod">
          <ac:chgData name="青木 大介" userId="a5fa08e51d23e1a7" providerId="LiveId" clId="{B226B04A-2EC9-4B67-97CC-E70444430D28}" dt="2020-07-12T08:01:45.180" v="3567" actId="22"/>
          <ac:picMkLst>
            <pc:docMk/>
            <pc:sldMk cId="4079781437" sldId="271"/>
            <ac:picMk id="7" creationId="{17AA205E-9624-4ED0-A0EE-5C8D41B08166}"/>
          </ac:picMkLst>
        </pc:picChg>
        <pc:picChg chg="add">
          <ac:chgData name="青木 大介" userId="a5fa08e51d23e1a7" providerId="LiveId" clId="{B226B04A-2EC9-4B67-97CC-E70444430D28}" dt="2020-07-17T06:40:45.803" v="3868" actId="22"/>
          <ac:picMkLst>
            <pc:docMk/>
            <pc:sldMk cId="4079781437" sldId="271"/>
            <ac:picMk id="8" creationId="{70343909-CC9E-446C-80B4-A2F87D3F5F63}"/>
          </ac:picMkLst>
        </pc:picChg>
        <pc:picChg chg="add">
          <ac:chgData name="青木 大介" userId="a5fa08e51d23e1a7" providerId="LiveId" clId="{B226B04A-2EC9-4B67-97CC-E70444430D28}" dt="2020-07-17T06:41:06.028" v="3869" actId="22"/>
          <ac:picMkLst>
            <pc:docMk/>
            <pc:sldMk cId="4079781437" sldId="271"/>
            <ac:picMk id="10" creationId="{4952B7F6-8E2D-414B-BFD5-0AA57A9E7ABD}"/>
          </ac:picMkLst>
        </pc:picChg>
      </pc:sldChg>
      <pc:sldChg chg="addSp delSp modSp del mod modAnim">
        <pc:chgData name="青木 大介" userId="a5fa08e51d23e1a7" providerId="LiveId" clId="{B226B04A-2EC9-4B67-97CC-E70444430D28}" dt="2020-07-17T06:32:37.830" v="3832" actId="47"/>
        <pc:sldMkLst>
          <pc:docMk/>
          <pc:sldMk cId="3088940578" sldId="272"/>
        </pc:sldMkLst>
        <pc:spChg chg="mod">
          <ac:chgData name="青木 大介" userId="a5fa08e51d23e1a7" providerId="LiveId" clId="{B226B04A-2EC9-4B67-97CC-E70444430D28}" dt="2020-07-12T03:23:36.701" v="169" actId="14100"/>
          <ac:spMkLst>
            <pc:docMk/>
            <pc:sldMk cId="3088940578" sldId="272"/>
            <ac:spMk id="2" creationId="{8228F3F6-1818-4CE5-8009-5F658A18F25B}"/>
          </ac:spMkLst>
        </pc:spChg>
        <pc:spChg chg="add mod">
          <ac:chgData name="青木 大介" userId="a5fa08e51d23e1a7" providerId="LiveId" clId="{B226B04A-2EC9-4B67-97CC-E70444430D28}" dt="2020-07-12T03:38:18.880" v="2159" actId="20577"/>
          <ac:spMkLst>
            <pc:docMk/>
            <pc:sldMk cId="3088940578" sldId="272"/>
            <ac:spMk id="3" creationId="{D28C123D-015B-496F-B3C0-C29EE03807C5}"/>
          </ac:spMkLst>
        </pc:spChg>
        <pc:spChg chg="add del mod">
          <ac:chgData name="青木 大介" userId="a5fa08e51d23e1a7" providerId="LiveId" clId="{B226B04A-2EC9-4B67-97CC-E70444430D28}" dt="2020-07-12T03:40:19.416" v="2685" actId="21"/>
          <ac:spMkLst>
            <pc:docMk/>
            <pc:sldMk cId="3088940578" sldId="272"/>
            <ac:spMk id="4" creationId="{0C894E3B-D54B-4B10-B832-BB056E36D688}"/>
          </ac:spMkLst>
        </pc:spChg>
        <pc:spChg chg="add del mod">
          <ac:chgData name="青木 大介" userId="a5fa08e51d23e1a7" providerId="LiveId" clId="{B226B04A-2EC9-4B67-97CC-E70444430D28}" dt="2020-07-12T03:40:19.416" v="2685" actId="21"/>
          <ac:spMkLst>
            <pc:docMk/>
            <pc:sldMk cId="3088940578" sldId="272"/>
            <ac:spMk id="5" creationId="{EA039F23-CBDC-48C5-9716-E91DBC66B236}"/>
          </ac:spMkLst>
        </pc:spChg>
        <pc:spChg chg="add del mod">
          <ac:chgData name="青木 大介" userId="a5fa08e51d23e1a7" providerId="LiveId" clId="{B226B04A-2EC9-4B67-97CC-E70444430D28}" dt="2020-07-12T03:40:19.416" v="2685" actId="21"/>
          <ac:spMkLst>
            <pc:docMk/>
            <pc:sldMk cId="3088940578" sldId="272"/>
            <ac:spMk id="6" creationId="{124A82BB-7711-4F00-B9C3-AF0BD7A32BF5}"/>
          </ac:spMkLst>
        </pc:spChg>
        <pc:spChg chg="add del mod">
          <ac:chgData name="青木 大介" userId="a5fa08e51d23e1a7" providerId="LiveId" clId="{B226B04A-2EC9-4B67-97CC-E70444430D28}" dt="2020-07-12T03:40:19.416" v="2685" actId="21"/>
          <ac:spMkLst>
            <pc:docMk/>
            <pc:sldMk cId="3088940578" sldId="272"/>
            <ac:spMk id="7" creationId="{0A051C2A-C71E-472F-A565-A6D401B503D6}"/>
          </ac:spMkLst>
        </pc:spChg>
        <pc:spChg chg="add mod">
          <ac:chgData name="青木 大介" userId="a5fa08e51d23e1a7" providerId="LiveId" clId="{B226B04A-2EC9-4B67-97CC-E70444430D28}" dt="2020-07-12T03:41:14.854" v="2934" actId="20577"/>
          <ac:spMkLst>
            <pc:docMk/>
            <pc:sldMk cId="3088940578" sldId="272"/>
            <ac:spMk id="8" creationId="{F7E4F290-D859-49E4-B9C3-9FF48FF9C29A}"/>
          </ac:spMkLst>
        </pc:spChg>
        <pc:spChg chg="add mod">
          <ac:chgData name="青木 大介" userId="a5fa08e51d23e1a7" providerId="LiveId" clId="{B226B04A-2EC9-4B67-97CC-E70444430D28}" dt="2020-07-12T03:41:47.103" v="3041" actId="20577"/>
          <ac:spMkLst>
            <pc:docMk/>
            <pc:sldMk cId="3088940578" sldId="272"/>
            <ac:spMk id="9" creationId="{2FD802BD-ED35-4295-ADE2-203D2DF58300}"/>
          </ac:spMkLst>
        </pc:spChg>
        <pc:spChg chg="add del mod">
          <ac:chgData name="青木 大介" userId="a5fa08e51d23e1a7" providerId="LiveId" clId="{B226B04A-2EC9-4B67-97CC-E70444430D28}" dt="2020-07-12T03:42:20.589" v="3079"/>
          <ac:spMkLst>
            <pc:docMk/>
            <pc:sldMk cId="3088940578" sldId="272"/>
            <ac:spMk id="10" creationId="{CE2AFE7B-8EED-4761-8B2E-0A3E501307EA}"/>
          </ac:spMkLst>
        </pc:spChg>
      </pc:sldChg>
      <pc:sldChg chg="addSp modSp add mod modAnim">
        <pc:chgData name="青木 大介" userId="a5fa08e51d23e1a7" providerId="LiveId" clId="{B226B04A-2EC9-4B67-97CC-E70444430D28}" dt="2020-07-12T05:06:08.399" v="3557"/>
        <pc:sldMkLst>
          <pc:docMk/>
          <pc:sldMk cId="3474252170" sldId="273"/>
        </pc:sldMkLst>
        <pc:spChg chg="mod">
          <ac:chgData name="青木 大介" userId="a5fa08e51d23e1a7" providerId="LiveId" clId="{B226B04A-2EC9-4B67-97CC-E70444430D28}" dt="2020-07-12T03:23:47.901" v="170"/>
          <ac:spMkLst>
            <pc:docMk/>
            <pc:sldMk cId="3474252170" sldId="273"/>
            <ac:spMk id="2" creationId="{8228F3F6-1818-4CE5-8009-5F658A18F25B}"/>
          </ac:spMkLst>
        </pc:spChg>
        <pc:spChg chg="add mod">
          <ac:chgData name="青木 大介" userId="a5fa08e51d23e1a7" providerId="LiveId" clId="{B226B04A-2EC9-4B67-97CC-E70444430D28}" dt="2020-07-12T05:00:37.453" v="3501" actId="1076"/>
          <ac:spMkLst>
            <pc:docMk/>
            <pc:sldMk cId="3474252170" sldId="273"/>
            <ac:spMk id="3" creationId="{E925B0C7-BCB2-4BF0-8C3B-801C8B79A5C2}"/>
          </ac:spMkLst>
        </pc:spChg>
        <pc:picChg chg="add mod">
          <ac:chgData name="青木 大介" userId="a5fa08e51d23e1a7" providerId="LiveId" clId="{B226B04A-2EC9-4B67-97CC-E70444430D28}" dt="2020-07-12T04:42:06.012" v="3175" actId="1076"/>
          <ac:picMkLst>
            <pc:docMk/>
            <pc:sldMk cId="3474252170" sldId="273"/>
            <ac:picMk id="5" creationId="{70E7E471-F9FD-405F-BBD6-84BCC9362695}"/>
          </ac:picMkLst>
        </pc:picChg>
      </pc:sldChg>
      <pc:sldChg chg="addSp delSp modSp add mod modAnim">
        <pc:chgData name="青木 大介" userId="a5fa08e51d23e1a7" providerId="LiveId" clId="{B226B04A-2EC9-4B67-97CC-E70444430D28}" dt="2020-07-12T05:01:21.327" v="3521"/>
        <pc:sldMkLst>
          <pc:docMk/>
          <pc:sldMk cId="3778289710" sldId="274"/>
        </pc:sldMkLst>
        <pc:spChg chg="mod">
          <ac:chgData name="青木 大介" userId="a5fa08e51d23e1a7" providerId="LiveId" clId="{B226B04A-2EC9-4B67-97CC-E70444430D28}" dt="2020-07-12T03:24:45.230" v="275" actId="20577"/>
          <ac:spMkLst>
            <pc:docMk/>
            <pc:sldMk cId="3778289710" sldId="274"/>
            <ac:spMk id="2" creationId="{8228F3F6-1818-4CE5-8009-5F658A18F25B}"/>
          </ac:spMkLst>
        </pc:spChg>
        <pc:spChg chg="del">
          <ac:chgData name="青木 大介" userId="a5fa08e51d23e1a7" providerId="LiveId" clId="{B226B04A-2EC9-4B67-97CC-E70444430D28}" dt="2020-07-12T03:24:32.769" v="213" actId="478"/>
          <ac:spMkLst>
            <pc:docMk/>
            <pc:sldMk cId="3778289710" sldId="274"/>
            <ac:spMk id="3" creationId="{E925B0C7-BCB2-4BF0-8C3B-801C8B79A5C2}"/>
          </ac:spMkLst>
        </pc:spChg>
        <pc:graphicFrameChg chg="add del modGraphic">
          <ac:chgData name="青木 大介" userId="a5fa08e51d23e1a7" providerId="LiveId" clId="{B226B04A-2EC9-4B67-97CC-E70444430D28}" dt="2020-07-12T05:00:59.727" v="3509" actId="27309"/>
          <ac:graphicFrameMkLst>
            <pc:docMk/>
            <pc:sldMk cId="3778289710" sldId="274"/>
            <ac:graphicFrameMk id="7" creationId="{3BEA4BD5-A75F-4E70-B9EA-90C6AEB5B96A}"/>
          </ac:graphicFrameMkLst>
        </pc:graphicFrameChg>
        <pc:picChg chg="add mod">
          <ac:chgData name="青木 大介" userId="a5fa08e51d23e1a7" providerId="LiveId" clId="{B226B04A-2EC9-4B67-97CC-E70444430D28}" dt="2020-07-12T04:42:43.854" v="3178" actId="1076"/>
          <ac:picMkLst>
            <pc:docMk/>
            <pc:sldMk cId="3778289710" sldId="274"/>
            <ac:picMk id="5" creationId="{0D48489C-41E8-486A-975B-AD72EC1C78C4}"/>
          </ac:picMkLst>
        </pc:picChg>
      </pc:sldChg>
      <pc:sldChg chg="addSp delSp modSp add mod modAnim">
        <pc:chgData name="青木 大介" userId="a5fa08e51d23e1a7" providerId="LiveId" clId="{B226B04A-2EC9-4B67-97CC-E70444430D28}" dt="2020-07-17T06:45:22.506" v="4005" actId="20577"/>
        <pc:sldMkLst>
          <pc:docMk/>
          <pc:sldMk cId="957687137" sldId="275"/>
        </pc:sldMkLst>
        <pc:spChg chg="mod">
          <ac:chgData name="青木 大介" userId="a5fa08e51d23e1a7" providerId="LiveId" clId="{B226B04A-2EC9-4B67-97CC-E70444430D28}" dt="2020-07-12T03:40:12.730" v="2684" actId="20577"/>
          <ac:spMkLst>
            <pc:docMk/>
            <pc:sldMk cId="957687137" sldId="275"/>
            <ac:spMk id="2" creationId="{8228F3F6-1818-4CE5-8009-5F658A18F25B}"/>
          </ac:spMkLst>
        </pc:spChg>
        <pc:spChg chg="add mod">
          <ac:chgData name="青木 大介" userId="a5fa08e51d23e1a7" providerId="LiveId" clId="{B226B04A-2EC9-4B67-97CC-E70444430D28}" dt="2020-07-12T03:40:26.818" v="2687" actId="1076"/>
          <ac:spMkLst>
            <pc:docMk/>
            <pc:sldMk cId="957687137" sldId="275"/>
            <ac:spMk id="3" creationId="{99F1436D-3EE8-40FC-802D-DCBC278524BE}"/>
          </ac:spMkLst>
        </pc:spChg>
        <pc:spChg chg="add mod">
          <ac:chgData name="青木 大介" userId="a5fa08e51d23e1a7" providerId="LiveId" clId="{B226B04A-2EC9-4B67-97CC-E70444430D28}" dt="2020-07-17T06:44:55.781" v="3896" actId="20577"/>
          <ac:spMkLst>
            <pc:docMk/>
            <pc:sldMk cId="957687137" sldId="275"/>
            <ac:spMk id="4" creationId="{E4499632-7D94-485D-9118-95DD0539CEB1}"/>
          </ac:spMkLst>
        </pc:spChg>
        <pc:spChg chg="add mod">
          <ac:chgData name="青木 大介" userId="a5fa08e51d23e1a7" providerId="LiveId" clId="{B226B04A-2EC9-4B67-97CC-E70444430D28}" dt="2020-07-12T03:40:26.818" v="2687" actId="1076"/>
          <ac:spMkLst>
            <pc:docMk/>
            <pc:sldMk cId="957687137" sldId="275"/>
            <ac:spMk id="5" creationId="{5B089F93-40D7-4D7D-8D8E-CC630573C732}"/>
          </ac:spMkLst>
        </pc:spChg>
        <pc:spChg chg="add mod">
          <ac:chgData name="青木 大介" userId="a5fa08e51d23e1a7" providerId="LiveId" clId="{B226B04A-2EC9-4B67-97CC-E70444430D28}" dt="2020-07-12T03:40:26.818" v="2687" actId="1076"/>
          <ac:spMkLst>
            <pc:docMk/>
            <pc:sldMk cId="957687137" sldId="275"/>
            <ac:spMk id="6" creationId="{162135A4-D754-48D9-9A18-6AE356A872BE}"/>
          </ac:spMkLst>
        </pc:spChg>
        <pc:spChg chg="add mod">
          <ac:chgData name="青木 大介" userId="a5fa08e51d23e1a7" providerId="LiveId" clId="{B226B04A-2EC9-4B67-97CC-E70444430D28}" dt="2020-07-17T06:45:22.506" v="4005" actId="20577"/>
          <ac:spMkLst>
            <pc:docMk/>
            <pc:sldMk cId="957687137" sldId="275"/>
            <ac:spMk id="7" creationId="{774303BD-EED9-4AC2-B680-21EB2B24585D}"/>
          </ac:spMkLst>
        </pc:spChg>
        <pc:spChg chg="add del mod">
          <ac:chgData name="青木 大介" userId="a5fa08e51d23e1a7" providerId="LiveId" clId="{B226B04A-2EC9-4B67-97CC-E70444430D28}" dt="2020-07-12T03:45:34.606" v="3089"/>
          <ac:spMkLst>
            <pc:docMk/>
            <pc:sldMk cId="957687137" sldId="275"/>
            <ac:spMk id="7" creationId="{E1F9D0E5-6794-4187-98F0-E3EB39C617C7}"/>
          </ac:spMkLst>
        </pc:spChg>
      </pc:sldChg>
      <pc:sldChg chg="delSp modSp add del mod modAnim">
        <pc:chgData name="青木 大介" userId="a5fa08e51d23e1a7" providerId="LiveId" clId="{B226B04A-2EC9-4B67-97CC-E70444430D28}" dt="2020-07-17T06:45:28.790" v="4006" actId="47"/>
        <pc:sldMkLst>
          <pc:docMk/>
          <pc:sldMk cId="3421255255" sldId="276"/>
        </pc:sldMkLst>
        <pc:spChg chg="mod">
          <ac:chgData name="青木 大介" userId="a5fa08e51d23e1a7" providerId="LiveId" clId="{B226B04A-2EC9-4B67-97CC-E70444430D28}" dt="2020-07-12T03:45:45.041" v="3108" actId="20577"/>
          <ac:spMkLst>
            <pc:docMk/>
            <pc:sldMk cId="3421255255" sldId="276"/>
            <ac:spMk id="2" creationId="{8228F3F6-1818-4CE5-8009-5F658A18F25B}"/>
          </ac:spMkLst>
        </pc:spChg>
        <pc:spChg chg="del">
          <ac:chgData name="青木 大介" userId="a5fa08e51d23e1a7" providerId="LiveId" clId="{B226B04A-2EC9-4B67-97CC-E70444430D28}" dt="2020-07-12T04:42:49.646" v="3179" actId="478"/>
          <ac:spMkLst>
            <pc:docMk/>
            <pc:sldMk cId="3421255255" sldId="276"/>
            <ac:spMk id="3" creationId="{99F1436D-3EE8-40FC-802D-DCBC278524BE}"/>
          </ac:spMkLst>
        </pc:spChg>
        <pc:spChg chg="del">
          <ac:chgData name="青木 大介" userId="a5fa08e51d23e1a7" providerId="LiveId" clId="{B226B04A-2EC9-4B67-97CC-E70444430D28}" dt="2020-07-12T04:42:53.530" v="3180" actId="478"/>
          <ac:spMkLst>
            <pc:docMk/>
            <pc:sldMk cId="3421255255" sldId="276"/>
            <ac:spMk id="4" creationId="{E4499632-7D94-485D-9118-95DD0539CEB1}"/>
          </ac:spMkLst>
        </pc:spChg>
        <pc:spChg chg="del">
          <ac:chgData name="青木 大介" userId="a5fa08e51d23e1a7" providerId="LiveId" clId="{B226B04A-2EC9-4B67-97CC-E70444430D28}" dt="2020-07-12T04:42:53.530" v="3180" actId="478"/>
          <ac:spMkLst>
            <pc:docMk/>
            <pc:sldMk cId="3421255255" sldId="276"/>
            <ac:spMk id="5" creationId="{5B089F93-40D7-4D7D-8D8E-CC630573C732}"/>
          </ac:spMkLst>
        </pc:spChg>
        <pc:spChg chg="del">
          <ac:chgData name="青木 大介" userId="a5fa08e51d23e1a7" providerId="LiveId" clId="{B226B04A-2EC9-4B67-97CC-E70444430D28}" dt="2020-07-12T04:42:53.530" v="3180" actId="478"/>
          <ac:spMkLst>
            <pc:docMk/>
            <pc:sldMk cId="3421255255" sldId="276"/>
            <ac:spMk id="6" creationId="{162135A4-D754-48D9-9A18-6AE356A872BE}"/>
          </ac:spMkLst>
        </pc:spChg>
      </pc:sldChg>
      <pc:sldChg chg="addSp delSp modSp add mod modTransition">
        <pc:chgData name="青木 大介" userId="a5fa08e51d23e1a7" providerId="LiveId" clId="{B226B04A-2EC9-4B67-97CC-E70444430D28}" dt="2020-07-12T05:02:14.504" v="3537"/>
        <pc:sldMkLst>
          <pc:docMk/>
          <pc:sldMk cId="4068795796" sldId="277"/>
        </pc:sldMkLst>
        <pc:spChg chg="mod">
          <ac:chgData name="青木 大介" userId="a5fa08e51d23e1a7" providerId="LiveId" clId="{B226B04A-2EC9-4B67-97CC-E70444430D28}" dt="2020-07-12T04:44:15.038" v="3301" actId="1076"/>
          <ac:spMkLst>
            <pc:docMk/>
            <pc:sldMk cId="4068795796" sldId="277"/>
            <ac:spMk id="2" creationId="{8228F3F6-1818-4CE5-8009-5F658A18F25B}"/>
          </ac:spMkLst>
        </pc:spChg>
        <pc:spChg chg="add del mod">
          <ac:chgData name="青木 大介" userId="a5fa08e51d23e1a7" providerId="LiveId" clId="{B226B04A-2EC9-4B67-97CC-E70444430D28}" dt="2020-07-12T04:44:11.322" v="3300" actId="478"/>
          <ac:spMkLst>
            <pc:docMk/>
            <pc:sldMk cId="4068795796" sldId="277"/>
            <ac:spMk id="3" creationId="{087011E3-F2A7-472D-9A17-CC96D33DFCFB}"/>
          </ac:spMkLst>
        </pc:spChg>
      </pc:sldChg>
      <pc:sldChg chg="addSp delSp modSp new del mod addAnim delAnim modAnim">
        <pc:chgData name="青木 大介" userId="a5fa08e51d23e1a7" providerId="LiveId" clId="{B226B04A-2EC9-4B67-97CC-E70444430D28}" dt="2020-07-17T06:44:46.498" v="3892" actId="47"/>
        <pc:sldMkLst>
          <pc:docMk/>
          <pc:sldMk cId="302613811" sldId="278"/>
        </pc:sldMkLst>
        <pc:spChg chg="del">
          <ac:chgData name="青木 大介" userId="a5fa08e51d23e1a7" providerId="LiveId" clId="{B226B04A-2EC9-4B67-97CC-E70444430D28}" dt="2020-07-12T08:01:54.743" v="3572" actId="478"/>
          <ac:spMkLst>
            <pc:docMk/>
            <pc:sldMk cId="302613811" sldId="278"/>
            <ac:spMk id="2" creationId="{91B0C86D-5E75-4474-8914-4CAC81886244}"/>
          </ac:spMkLst>
        </pc:spChg>
        <pc:spChg chg="del">
          <ac:chgData name="青木 大介" userId="a5fa08e51d23e1a7" providerId="LiveId" clId="{B226B04A-2EC9-4B67-97CC-E70444430D28}" dt="2020-07-12T08:01:53.728" v="3571" actId="478"/>
          <ac:spMkLst>
            <pc:docMk/>
            <pc:sldMk cId="302613811" sldId="278"/>
            <ac:spMk id="3" creationId="{E2B3EBCC-9910-48D5-BF96-3C57F7CCCE50}"/>
          </ac:spMkLst>
        </pc:spChg>
        <pc:spChg chg="add del mod">
          <ac:chgData name="青木 大介" userId="a5fa08e51d23e1a7" providerId="LiveId" clId="{B226B04A-2EC9-4B67-97CC-E70444430D28}" dt="2020-07-12T08:02:09.645" v="3575" actId="478"/>
          <ac:spMkLst>
            <pc:docMk/>
            <pc:sldMk cId="302613811" sldId="278"/>
            <ac:spMk id="4" creationId="{082FEE6A-8813-4E9E-926E-780A45528405}"/>
          </ac:spMkLst>
        </pc:spChg>
        <pc:picChg chg="add mod">
          <ac:chgData name="青木 大介" userId="a5fa08e51d23e1a7" providerId="LiveId" clId="{B226B04A-2EC9-4B67-97CC-E70444430D28}" dt="2020-07-12T08:02:23.331" v="3578" actId="1076"/>
          <ac:picMkLst>
            <pc:docMk/>
            <pc:sldMk cId="302613811" sldId="278"/>
            <ac:picMk id="6" creationId="{B60BF98C-B250-4B90-A0A4-1076CBE8AAF5}"/>
          </ac:picMkLst>
        </pc:picChg>
        <pc:picChg chg="add mod">
          <ac:chgData name="青木 大介" userId="a5fa08e51d23e1a7" providerId="LiveId" clId="{B226B04A-2EC9-4B67-97CC-E70444430D28}" dt="2020-07-12T08:02:43.553" v="3581" actId="1076"/>
          <ac:picMkLst>
            <pc:docMk/>
            <pc:sldMk cId="302613811" sldId="278"/>
            <ac:picMk id="8" creationId="{708ECADD-7C34-401E-BB43-7D0231F79B4B}"/>
          </ac:picMkLst>
        </pc:picChg>
      </pc:sldChg>
      <pc:sldChg chg="addSp delSp modSp new mod modAnim">
        <pc:chgData name="青木 大介" userId="a5fa08e51d23e1a7" providerId="LiveId" clId="{B226B04A-2EC9-4B67-97CC-E70444430D28}" dt="2020-07-17T06:32:04.003" v="3831"/>
        <pc:sldMkLst>
          <pc:docMk/>
          <pc:sldMk cId="291735900" sldId="279"/>
        </pc:sldMkLst>
        <pc:spChg chg="del">
          <ac:chgData name="青木 大介" userId="a5fa08e51d23e1a7" providerId="LiveId" clId="{B226B04A-2EC9-4B67-97CC-E70444430D28}" dt="2020-07-17T06:23:26.727" v="3749" actId="478"/>
          <ac:spMkLst>
            <pc:docMk/>
            <pc:sldMk cId="291735900" sldId="279"/>
            <ac:spMk id="2" creationId="{505FE4A9-1B5C-4BFE-90CC-6118CD2C734B}"/>
          </ac:spMkLst>
        </pc:spChg>
        <pc:spChg chg="del">
          <ac:chgData name="青木 大介" userId="a5fa08e51d23e1a7" providerId="LiveId" clId="{B226B04A-2EC9-4B67-97CC-E70444430D28}" dt="2020-07-17T06:23:30.087" v="3750" actId="478"/>
          <ac:spMkLst>
            <pc:docMk/>
            <pc:sldMk cId="291735900" sldId="279"/>
            <ac:spMk id="3" creationId="{34622637-E4E9-4074-8969-5A675563B26C}"/>
          </ac:spMkLst>
        </pc:spChg>
        <pc:spChg chg="add mod">
          <ac:chgData name="青木 大介" userId="a5fa08e51d23e1a7" providerId="LiveId" clId="{B226B04A-2EC9-4B67-97CC-E70444430D28}" dt="2020-07-17T06:24:23.778" v="3776" actId="20577"/>
          <ac:spMkLst>
            <pc:docMk/>
            <pc:sldMk cId="291735900" sldId="279"/>
            <ac:spMk id="4" creationId="{7CC6F813-EC7E-4628-A8C3-4CC46D3D9849}"/>
          </ac:spMkLst>
        </pc:spChg>
        <pc:picChg chg="add mod">
          <ac:chgData name="青木 大介" userId="a5fa08e51d23e1a7" providerId="LiveId" clId="{B226B04A-2EC9-4B67-97CC-E70444430D28}" dt="2020-07-17T06:25:12.338" v="3779" actId="14100"/>
          <ac:picMkLst>
            <pc:docMk/>
            <pc:sldMk cId="291735900" sldId="279"/>
            <ac:picMk id="6" creationId="{FEE0348F-A18E-4CDB-9697-492E06467401}"/>
          </ac:picMkLst>
        </pc:picChg>
        <pc:picChg chg="add mod">
          <ac:chgData name="青木 大介" userId="a5fa08e51d23e1a7" providerId="LiveId" clId="{B226B04A-2EC9-4B67-97CC-E70444430D28}" dt="2020-07-17T06:26:32.347" v="3783" actId="1076"/>
          <ac:picMkLst>
            <pc:docMk/>
            <pc:sldMk cId="291735900" sldId="279"/>
            <ac:picMk id="8" creationId="{2B831BB7-1259-48BB-BFDC-FD2FAC194C44}"/>
          </ac:picMkLst>
        </pc:picChg>
        <pc:picChg chg="add mod">
          <ac:chgData name="青木 大介" userId="a5fa08e51d23e1a7" providerId="LiveId" clId="{B226B04A-2EC9-4B67-97CC-E70444430D28}" dt="2020-07-17T06:30:42.111" v="3812" actId="1076"/>
          <ac:picMkLst>
            <pc:docMk/>
            <pc:sldMk cId="291735900" sldId="279"/>
            <ac:picMk id="10" creationId="{96136BA9-D28E-4762-A92F-936450AB8683}"/>
          </ac:picMkLst>
        </pc:picChg>
        <pc:picChg chg="add mod">
          <ac:chgData name="青木 大介" userId="a5fa08e51d23e1a7" providerId="LiveId" clId="{B226B04A-2EC9-4B67-97CC-E70444430D28}" dt="2020-07-17T06:31:01.758" v="3817" actId="1076"/>
          <ac:picMkLst>
            <pc:docMk/>
            <pc:sldMk cId="291735900" sldId="279"/>
            <ac:picMk id="12" creationId="{4584CE71-34BB-46E9-98FD-A04F3AABEF78}"/>
          </ac:picMkLst>
        </pc:picChg>
        <pc:picChg chg="add mod">
          <ac:chgData name="青木 大介" userId="a5fa08e51d23e1a7" providerId="LiveId" clId="{B226B04A-2EC9-4B67-97CC-E70444430D28}" dt="2020-07-17T06:31:23.989" v="3821" actId="1076"/>
          <ac:picMkLst>
            <pc:docMk/>
            <pc:sldMk cId="291735900" sldId="279"/>
            <ac:picMk id="14" creationId="{09A9B539-4646-4182-A29B-D634218E5CE6}"/>
          </ac:picMkLst>
        </pc:picChg>
        <pc:picChg chg="add mod">
          <ac:chgData name="青木 大介" userId="a5fa08e51d23e1a7" providerId="LiveId" clId="{B226B04A-2EC9-4B67-97CC-E70444430D28}" dt="2020-07-17T06:31:43.469" v="3825" actId="1076"/>
          <ac:picMkLst>
            <pc:docMk/>
            <pc:sldMk cId="291735900" sldId="279"/>
            <ac:picMk id="16" creationId="{D85880BF-D8ED-49FC-90A0-D687186A0BDF}"/>
          </ac:picMkLst>
        </pc:picChg>
        <pc:picChg chg="add mod">
          <ac:chgData name="青木 大介" userId="a5fa08e51d23e1a7" providerId="LiveId" clId="{B226B04A-2EC9-4B67-97CC-E70444430D28}" dt="2020-07-17T06:31:57.342" v="3829" actId="1076"/>
          <ac:picMkLst>
            <pc:docMk/>
            <pc:sldMk cId="291735900" sldId="279"/>
            <ac:picMk id="18" creationId="{9D629F3B-770E-41BA-86E9-F967FF3724B6}"/>
          </ac:picMkLst>
        </pc:picChg>
      </pc:sldChg>
      <pc:sldChg chg="addSp modSp add mod modAnim">
        <pc:chgData name="青木 大介" userId="a5fa08e51d23e1a7" providerId="LiveId" clId="{B226B04A-2EC9-4B67-97CC-E70444430D28}" dt="2020-07-17T06:43:06.197" v="3882"/>
        <pc:sldMkLst>
          <pc:docMk/>
          <pc:sldMk cId="3208216203" sldId="280"/>
        </pc:sldMkLst>
        <pc:spChg chg="mod">
          <ac:chgData name="青木 大介" userId="a5fa08e51d23e1a7" providerId="LiveId" clId="{B226B04A-2EC9-4B67-97CC-E70444430D28}" dt="2020-07-17T06:36:37.912" v="3857" actId="20577"/>
          <ac:spMkLst>
            <pc:docMk/>
            <pc:sldMk cId="3208216203" sldId="280"/>
            <ac:spMk id="2" creationId="{8228F3F6-1818-4CE5-8009-5F658A18F25B}"/>
          </ac:spMkLst>
        </pc:spChg>
        <pc:picChg chg="add mod">
          <ac:chgData name="青木 大介" userId="a5fa08e51d23e1a7" providerId="LiveId" clId="{B226B04A-2EC9-4B67-97CC-E70444430D28}" dt="2020-07-17T06:36:49.527" v="3859" actId="1076"/>
          <ac:picMkLst>
            <pc:docMk/>
            <pc:sldMk cId="3208216203" sldId="280"/>
            <ac:picMk id="4" creationId="{8489B2C6-831F-44B8-A228-08162AABB737}"/>
          </ac:picMkLst>
        </pc:picChg>
        <pc:picChg chg="add">
          <ac:chgData name="青木 大介" userId="a5fa08e51d23e1a7" providerId="LiveId" clId="{B226B04A-2EC9-4B67-97CC-E70444430D28}" dt="2020-07-17T06:37:18.723" v="3860" actId="22"/>
          <ac:picMkLst>
            <pc:docMk/>
            <pc:sldMk cId="3208216203" sldId="280"/>
            <ac:picMk id="6" creationId="{036A2971-A5F5-4263-ADB6-D54ED9D77E9D}"/>
          </ac:picMkLst>
        </pc:picChg>
        <pc:picChg chg="add">
          <ac:chgData name="青木 大介" userId="a5fa08e51d23e1a7" providerId="LiveId" clId="{B226B04A-2EC9-4B67-97CC-E70444430D28}" dt="2020-07-17T06:37:44.684" v="3861" actId="22"/>
          <ac:picMkLst>
            <pc:docMk/>
            <pc:sldMk cId="3208216203" sldId="280"/>
            <ac:picMk id="8" creationId="{698CDFDD-D08B-4A4B-A508-9CB5D26C6D6E}"/>
          </ac:picMkLst>
        </pc:picChg>
        <pc:picChg chg="add">
          <ac:chgData name="青木 大介" userId="a5fa08e51d23e1a7" providerId="LiveId" clId="{B226B04A-2EC9-4B67-97CC-E70444430D28}" dt="2020-07-17T06:38:11.760" v="3862" actId="22"/>
          <ac:picMkLst>
            <pc:docMk/>
            <pc:sldMk cId="3208216203" sldId="280"/>
            <ac:picMk id="10" creationId="{CB890589-DF02-4A3B-82AA-C5FF3A369BB2}"/>
          </ac:picMkLst>
        </pc:picChg>
        <pc:picChg chg="add">
          <ac:chgData name="青木 大介" userId="a5fa08e51d23e1a7" providerId="LiveId" clId="{B226B04A-2EC9-4B67-97CC-E70444430D28}" dt="2020-07-17T06:38:36.011" v="3863" actId="22"/>
          <ac:picMkLst>
            <pc:docMk/>
            <pc:sldMk cId="3208216203" sldId="280"/>
            <ac:picMk id="12" creationId="{B91724F5-B781-4B5C-B1EF-D961DA831772}"/>
          </ac:picMkLst>
        </pc:picChg>
        <pc:picChg chg="add">
          <ac:chgData name="青木 大介" userId="a5fa08e51d23e1a7" providerId="LiveId" clId="{B226B04A-2EC9-4B67-97CC-E70444430D28}" dt="2020-07-17T06:39:04.864" v="3864" actId="22"/>
          <ac:picMkLst>
            <pc:docMk/>
            <pc:sldMk cId="3208216203" sldId="280"/>
            <ac:picMk id="14" creationId="{BFEBAC2C-48A3-4E84-8A07-A7C18CD05182}"/>
          </ac:picMkLst>
        </pc:picChg>
        <pc:picChg chg="add">
          <ac:chgData name="青木 大介" userId="a5fa08e51d23e1a7" providerId="LiveId" clId="{B226B04A-2EC9-4B67-97CC-E70444430D28}" dt="2020-07-17T06:39:24.545" v="3865" actId="22"/>
          <ac:picMkLst>
            <pc:docMk/>
            <pc:sldMk cId="3208216203" sldId="280"/>
            <ac:picMk id="16" creationId="{8C9586F9-F4B1-470D-BF98-F308CC59AD47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2T02:32:38.40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891 537,'-490'2,"477"-2,0 1,0 1,0 0,0 1,0 0,1 1,-1 0,1 1,0 0,1 1,-1 0,1 1,0 1,-2 2,-19 16,1 2,-21 25,40-39,0 0,2 1,0 0,0 0,2 1,0 1,-4 10,7-7,1 1,0 0,1 0,2 0,0 0,1 0,1 0,2 6,-1 77,-3-84,0 1,2-1,1 1,0-1,1 0,2 0,0 0,6 15,7 21,-14-40,1-1,0 0,1 0,1 0,3 4,18 22,2-1,2-1,2-2,1-2,2 0,37 25,-58-48,2 0,-1-1,2-1,-1 0,1-2,10 3,31 9,30 4,19 5,-23-3,-35-13,-1 3,0 2,-1 2,32 19,-32-16,-41-20,0 0,0 1,0 0,0 0,0 1,-1 0,0 0,0 0,0 1,-1 0,6 7,6 13,2-1,0-1,2 0,5 2,-17-17,1 0,0-1,0 0,0-1,1 0,0-1,1-1,-1 0,1 0,0-1,2 0,-5-2,1 0,-1-1,1 0,-1 0,1-1,-1-1,1 0,-1 0,1-1,-1 0,0-1,1 0,-2-1,1 0,0 0,-1-1,0 0,0-1,0 0,-1 0,7-7,36-38,24-25,-72 73,0 0,1 0,-1 0,1 0,-1 0,1 1,0-1,0 1,0 0,0 1,1-1,-1 1,1-1,-1 1,1 0,10 0,0-1,0 2,16 1,-20 0,0-1,0 0,1 0,-1-1,0-1,0 0,0 0,4-2,-10 2,-1-1,1 1,-1-1,1 0,-1 0,0 0,0 0,-1-1,1 0,-1 0,1 0,0-2,4-6,-1 0,-1-1,0 1,0-3,-5 12,1-1,0 1,-1 0,1 0,1 0,-1 0,0 1,1-1,-1 1,1-1,0 1,0 0,0 0,0 0,0 0,1 1,-1-1,0 1,1 0,-1 0,2 0,9-2,1 1,-1 0,1 1,11 1,-1 0,-17-1,1 0,-1 0,-1-1,1 0,0 0,0-1,-1 0,1 0,-1-1,0 0,0 0,2-2,5-5,1-1,-2-1,0 0,10-12,65-85,-5-3,-4-4,2-18,-56 87,-19 36,0 0,0 0,1 0,0 1,1 0,0 1,1 0,0 0,2-1,-3 5,-1-1,0 0,-1-1,1 1,-1-1,-1-1,0 1,0-1,0 0,-1 0,-1 0,1-1,-1 1,0-6,1-9,0-1,-2 0,-1 0,-1 0,-1-5,2 13,0 1,1 0,1 0,0 0,1 0,6-13,-5 14,0 0,-1 0,-1 0,0-1,-1 1,-1-1,0-15,-3 24,1-1,-1 1,0-1,0 1,-1 0,0 0,0 0,-1 0,0 1,0-1,0 1,-1 0,0 1,0-1,-1 1,1 0,-1 0,0 0,-3-1,-12-7,-1 1,0 1,0 0,-1 2,-12-3,19 8,0 0,0 1,0 1,-7 0,4 0,1 0,-1-2,-2 0,-16-5,1 1,-2 2,1 2,-14 1,-151 5,68 0,101 0,0 2,0 0,-29 9,29-5,0-2,-1-1,-26-1,41-2,0 0,0 1,1 0,-15 6,18-5,-1 0,1 0,-1-2,0 0,0-1,0 0,-3-2,5 0,1-1,0-1,-1 0,1-1,1 0,-1-1,0 0,-3-4,8 5,1 0,0-1,0 0,1 0,-1-1,1 0,1 0,-1-1,1 1,0-1,0 0,1 0,-3-8,-7-20,2-1,-1-9,8 25,-1-1,0 1,-1 0,-2 1,0 0,-1 0,0 1,-2 0,0 1,8 12,-1 0,0 0,0 1,-1 0,1 0,-1 0,0 1,0 0,0 0,0 0,-1 1,1 0,-1 0,1 0,-1 1,0 0,-16-1,0 1,-1 1,1 2,-2 0,-28 1,48-3,1 1,-1 0,1-1,-1 1,1 1,-1-1,1 1,0-1,0 1,0 1,0-1,0 0,0 1,-1 1,-6 6,1 0,0 1,-8 11,9-10,-1 0,-1-1,-4 4,2-5,2 0,-1 1,1 0,1 0,0 1,1 1,0 0,1 0,0 0,1 1,0 1,0 4,6-15,-1-1,1 1,-1-1,0 0,1 0,-1 1,-1-1,1-1,0 1,-1 0,1-1,-1 1,0-1,0 0,0 1,0-1,0-1,-1 1,1 0,0-1,-1 0,1 0,-4 1,-8 1,0-1,-1-1,1 0,-1 0,-1-2,6 1,-48-3,45 1,-1 1,0 0,0 2,0-1,1 2,-1 0,0 0,1 2,-4 0,16-2,0-1,0 0,-1 0,1 1,0-1,0 1,0 0,1-1,-1 1,0 0,1 0,-1 0,1 1,-1-1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2T02:34:39.53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1612 0,'-272'5,"237"-2,-1 2,1 1,0 2,-25 9,-134 55,113-40,16-7,1 3,1 3,1 3,2 2,2 3,-50 43,27-20,53-43,1 2,-22 22,-1 2,26-24,2 0,-2 3,17-16,1 0,0 0,0 0,1 1,0 0,1 0,0 0,-2 5,-2 15,1 0,1 1,2 0,1 0,1 0,3 151,1-136,-2-39,1-1,0 1,0 0,0-1,1 0,0 1,0-1,0 0,1 0,-1 0,4 4,5 6,0-1,1-1,1 2,18 18,73 81,-55-64,36 51,-55-66,1-2,1-1,2-1,1-2,12 6,18 9,2-3,49 21,-74-44,0-1,0-2,1-2,1-2,0-2,1-2,25 1,73-1,104-10,-135 0,-96 2,1-1,-1-1,0-1,0 0,0-2,-1 1,1-2,-1 0,-1-1,1 0,-2-1,1 0,-1-2,10-9,-4 4,0-1,-2-1,0-1,-1 0,0-1,-2 0,-1-2,4-8,-9 13,-1 0,-1-1,0 0,-1 0,-2 0,1 0,-1-18,-1-21,-5-53,0-21,5 76,1-23,-5-35,0 87,-1 1,-1-1,-1 1,-2 0,0 1,-6-11,-83-201,86 208,-1 1,-1 1,-1 0,-1 1,-2 0,0 1,-1 0,-21-20,2 9,8 9,2-1,-21-28,31 34,-44-56,52 69,0 0,0 1,-1 0,0 0,0 1,0 0,-8-3,-34-11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2T02:34:39.53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2630 9,'-5'-2,"1"1,-1 0,0 0,1 0,-1 1,0-1,-1 1,-8 0,-31-2,0 3,0 2,0 1,0 3,1 1,-31 11,8 2,0 3,2 3,-58 33,-58 23,9-4,153-70,-1-1,-1 0,-11 1,-48 18,-140 72,-295 129,155-75,314-136,0-1,-1-3,-47 7,36-7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2T02:34:39.53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3 1,'-2'0,"7"0,9 1,1 1,0 1,-1 0,1 1,-1 1,0 0,5 3,9 3,11 5,-2 2,20 13,42 21,15 1,112 48,-137-63,2 5,-9-3,26 5,-69-30,29 15,-55-23,-1 0,1 1,-2 0,1 1,-1 1,10 9,10 16,-7-8,1-1,3 1,-18-19,-1 0,2-1,-1 0,1-1,0 0,0 0,1-1,-1-1,-1-1,1-1,-1 0,0-1,0 0,3 0,-5-1,0 0,0 1,1 0,-1 1,0 0,0 0,0 1,2 0,-10-2,1-1,-1 0,0 0,1 1,-1-1,1 0,-1 0,0 1,1-1,-1 0,0 1,1-1,-1 0,0 1,0-1,1 1,-1-1,0 1,0-1,0 0,1 1,-1-1,0 1,0-1,0 1,0-1,0 1,0-1,0 1,0-1,0 1,0-1,0 1,0-1,-1 1,1-1,0 1,0-1,0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2T02:34:39.53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1589 69,'-7'-5,"0"-1,0 2,-1-1,0 1,0 0,-1 0,1 1,-1 0,1 1,-5-1,-16-1,1 0,-19 1,4 1,-260-11,-41 15,-5 0,-4-3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2T02:34:39.54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19,'1'-1,"-1"1,0-1,0 1,1-1,-1 0,1 1,-1-1,0 1,1-1,-1 1,1-1,-1 1,1-1,-1 1,1 0,0-1,-1 1,1 0,0-1,-1 1,1 0,0 0,-1-1,1 1,0 0,-1 0,1 0,0 0,-1 0,1 0,0 0,-1 0,1 1,9-2,12-3,-1 2,1 1,-1 0,1 2,7 1,107 19,-37-4,70 13,-92-15,91 18,58 11,184 11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2T02:34:39.54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2917 0,'-4'0,"-4"0,-6 0,-3 0,-7 0,-18 0,-118 11,-148 38,-203 63,-70 27,49-6,110-25,128-32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2T02:34:39.54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1046 26,'-1'1,"1"-1,0 1,-1 0,0 0,1 0,-1 0,1 0,-1 0,0-1,0 1,1 0,-1 0,0-1,0 1,0-1,0 1,0-1,0 1,0-1,0 0,0 1,0-1,0 0,0 0,0 0,-1 0,-31 0,25-1,-71-5,-19-8,44 6,0 1,-1 3,-36 3,-121 6,92-4,110-1,-1 1,1 1,-1-1,1 2,-1-1,1 2,0-1,0 1,0 1,1 0,0 0,0 1,0 0,0 1,1-1,0 2,1-1,0 1,-4 5,7-8,1 1,-1 0,1 0,0 0,1 1,0-1,0 1,0-1,1 1,-1 0,2 0,-1 2,1 15,0 0,2 0,1 0,0 2,-2 1,0 9,-3-4,0-13,2 0,0 0,1 8,0-21,0 0,0 0,0 0,1-1,0 1,0 0,1-1,-1 0,1 1,0-1,1 0,-1-1,1 2,21 21,1-1,1-1,2-1,0-1,1-2,1-1,1-2,0 0,2-3,0 0,0-3,2 0,-1-3,11 1,283 45,-238-46,10-3,-8-1,4 5,-66-6,259 32,-208-30,1-4,44-5,-122 2,-1 0,1 0,0 0,0 0,0-1,0 0,-1 0,1 0,-1 0,0-1,1 0,0-1,47-45,-1 0,-39 39,0 0,-1 0,0-1,-1-1,0 0,-1 0,0 0,-1-2,0 1,-1-1,-1 0,0 0,-1 0,-1-1,0 0,0-1,0-21,-1 0,-1 0,-4-25,1-6,1 64,0-1,0 1,-1 0,0-1,0 1,0-1,0 1,-1 0,0 0,0 0,0 0,0 0,0 0,-1 1,0-1,0 1,0-1,0 1,-2-1,-8-6,0 1,-1 0,0 1,-12-5,-18-11,14 8,-2 1,1 2,-2 1,-30-7,-28-11,27 10,-1 2,-1 3,0 3,-1 2,0 4,-50 2,-457 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2T02:32:45.32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1612 0,'-272'5,"237"-2,-1 2,1 1,0 2,-25 9,-134 55,113-40,16-7,1 3,1 3,1 3,2 2,2 3,-50 43,27-20,53-43,1 2,-22 22,-1 2,26-24,2 0,-2 3,17-16,1 0,0 0,0 0,1 1,0 0,1 0,0 0,-2 5,-2 15,1 0,1 1,2 0,1 0,1 0,3 151,1-136,-2-39,1-1,0 1,0 0,0-1,1 0,0 1,0-1,0 0,1 0,-1 0,4 4,5 6,0-1,1-1,1 2,18 18,73 81,-55-64,36 51,-55-66,1-2,1-1,2-1,1-2,12 6,18 9,2-3,49 21,-74-44,0-1,0-2,1-2,1-2,0-2,1-2,25 1,73-1,104-10,-135 0,-96 2,1-1,-1-1,0-1,0 0,0-2,-1 1,1-2,-1 0,-1-1,1 0,-2-1,1 0,-1-2,10-9,-4 4,0-1,-2-1,0-1,-1 0,0-1,-2 0,-1-2,4-8,-9 13,-1 0,-1-1,0 0,-1 0,-2 0,1 0,-1-18,-1-21,-5-53,0-21,5 76,1-23,-5-35,0 87,-1 1,-1-1,-1 1,-2 0,0 1,-6-11,-83-201,86 208,-1 1,-1 1,-1 0,-1 1,-2 0,0 1,-1 0,-21-20,2 9,8 9,2-1,-21-28,31 34,-44-56,52 69,0 0,0 1,-1 0,0 0,0 1,0 0,-8-3,-34-11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2T02:32:46.81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2630 9,'-5'-2,"1"1,-1 0,0 0,1 0,-1 1,0-1,-1 1,-8 0,-31-2,0 3,0 2,0 1,0 3,1 1,-31 11,8 2,0 3,2 3,-58 33,-58 23,9-4,153-70,-1-1,-1 0,-11 1,-48 18,-140 72,-295 129,155-75,314-136,0-1,-1-3,-47 7,36-7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2T02:32:49.35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3 1,'-2'0,"7"0,9 1,1 1,0 1,-1 0,1 1,-1 1,0 0,5 3,9 3,11 5,-2 2,20 13,42 21,15 1,112 48,-137-63,2 5,-9-3,26 5,-69-30,29 15,-55-23,-1 0,1 1,-2 0,1 1,-1 1,10 9,10 16,-7-8,1-1,3 1,-18-19,-1 0,2-1,-1 0,1-1,0 0,0 0,1-1,-1-1,-1-1,1-1,-1 0,0-1,0 0,3 0,-5-1,0 0,0 1,1 0,-1 1,0 0,0 0,0 1,2 0,-10-2,1-1,-1 0,0 0,1 1,-1-1,1 0,-1 0,0 1,1-1,-1 0,0 1,1-1,-1 0,0 1,0-1,1 1,-1-1,0 1,0-1,0 0,1 1,-1-1,0 1,0-1,0 1,0-1,0 1,0-1,0 1,0-1,0 1,0-1,0 1,0-1,-1 1,1-1,0 1,0-1,0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2T02:32:51.55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1589 69,'-7'-5,"0"-1,0 2,-1-1,0 1,0 0,-1 0,1 1,-1 0,1 1,-5-1,-16-1,1 0,-19 1,4 1,-260-11,-41 15,-5 0,-4-3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2T02:32:52.90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19,'1'-1,"-1"1,0-1,0 1,1-1,-1 0,1 1,-1-1,0 1,1-1,-1 1,1-1,-1 1,1-1,-1 1,1 0,0-1,-1 1,1 0,0-1,-1 1,1 0,0 0,-1-1,1 1,0 0,-1 0,1 0,0 0,-1 0,1 0,0 0,-1 0,1 1,9-2,12-3,-1 2,1 1,-1 0,1 2,7 1,107 19,-37-4,70 13,-92-15,91 18,58 11,184 11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2T02:32:54.45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2917 0,'-4'0,"-4"0,-6 0,-3 0,-7 0,-18 0,-118 11,-148 38,-203 63,-70 27,49-6,110-25,128-32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2T02:32:58.47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1046 26,'-1'1,"1"-1,0 1,-1 0,0 0,1 0,-1 0,1 0,-1 0,0-1,0 1,1 0,-1 0,0-1,0 1,0-1,0 1,0-1,0 1,0-1,0 0,0 1,0-1,0 0,0 0,0 0,-1 0,-31 0,25-1,-71-5,-19-8,44 6,0 1,-1 3,-36 3,-121 6,92-4,110-1,-1 1,1 1,-1-1,1 2,-1-1,1 2,0-1,0 1,0 1,1 0,0 0,0 1,0 0,0 1,1-1,0 2,1-1,0 1,-4 5,7-8,1 1,-1 0,1 0,0 0,1 1,0-1,0 1,0-1,1 1,-1 0,2 0,-1 2,1 15,0 0,2 0,1 0,0 2,-2 1,0 9,-3-4,0-13,2 0,0 0,1 8,0-21,0 0,0 0,0 0,1-1,0 1,0 0,1-1,-1 0,1 1,0-1,1 0,-1-1,1 2,21 21,1-1,1-1,2-1,0-1,1-2,1-1,1-2,0 0,2-3,0 0,0-3,2 0,-1-3,11 1,283 45,-238-46,10-3,-8-1,4 5,-66-6,259 32,-208-30,1-4,44-5,-122 2,-1 0,1 0,0 0,0 0,0-1,0 0,-1 0,1 0,-1 0,0-1,1 0,0-1,47-45,-1 0,-39 39,0 0,-1 0,0-1,-1-1,0 0,-1 0,0 0,-1-2,0 1,-1-1,-1 0,0 0,-1 0,-1-1,0 0,0-1,0-21,-1 0,-1 0,-4-25,1-6,1 64,0-1,0 1,-1 0,0-1,0 1,0-1,0 1,-1 0,0 0,0 0,0 0,0 0,0 0,-1 1,0-1,0 1,0-1,0 1,-2-1,-8-6,0 1,-1 0,0 1,-12-5,-18-11,14 8,-2 1,1 2,-2 1,-30-7,-28-11,27 10,-1 2,-1 3,0 3,-1 2,0 4,-50 2,-457 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2T02:34:39.53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891 537,'-490'2,"477"-2,0 1,0 1,0 0,0 1,0 0,1 1,-1 0,1 1,0 0,1 1,-1 0,1 1,0 1,-2 2,-19 16,1 2,-21 25,40-39,0 0,2 1,0 0,0 0,2 1,0 1,-4 10,7-7,1 1,0 0,1 0,2 0,0 0,1 0,1 0,2 6,-1 77,-3-84,0 1,2-1,1 1,0-1,1 0,2 0,0 0,6 15,7 21,-14-40,1-1,0 0,1 0,1 0,3 4,18 22,2-1,2-1,2-2,1-2,2 0,37 25,-58-48,2 0,-1-1,2-1,-1 0,1-2,10 3,31 9,30 4,19 5,-23-3,-35-13,-1 3,0 2,-1 2,32 19,-32-16,-41-20,0 0,0 1,0 0,0 0,0 1,-1 0,0 0,0 0,0 1,-1 0,6 7,6 13,2-1,0-1,2 0,5 2,-17-17,1 0,0-1,0 0,0-1,1 0,0-1,1-1,-1 0,1 0,0-1,2 0,-5-2,1 0,-1-1,1 0,-1 0,1-1,-1-1,1 0,-1 0,1-1,-1 0,0-1,1 0,-2-1,1 0,0 0,-1-1,0 0,0-1,0 0,-1 0,7-7,36-38,24-25,-72 73,0 0,1 0,-1 0,1 0,-1 0,1 1,0-1,0 1,0 0,0 1,1-1,-1 1,1-1,-1 1,1 0,10 0,0-1,0 2,16 1,-20 0,0-1,0 0,1 0,-1-1,0-1,0 0,0 0,4-2,-10 2,-1-1,1 1,-1-1,1 0,-1 0,0 0,0 0,-1-1,1 0,-1 0,1 0,0-2,4-6,-1 0,-1-1,0 1,0-3,-5 12,1-1,0 1,-1 0,1 0,1 0,-1 0,0 1,1-1,-1 1,1-1,0 1,0 0,0 0,0 0,0 0,1 1,-1-1,0 1,1 0,-1 0,2 0,9-2,1 1,-1 0,1 1,11 1,-1 0,-17-1,1 0,-1 0,-1-1,1 0,0 0,0-1,-1 0,1 0,-1-1,0 0,0 0,2-2,5-5,1-1,-2-1,0 0,10-12,65-85,-5-3,-4-4,2-18,-56 87,-19 36,0 0,0 0,1 0,0 1,1 0,0 1,1 0,0 0,2-1,-3 5,-1-1,0 0,-1-1,1 1,-1-1,-1-1,0 1,0-1,0 0,-1 0,-1 0,1-1,-1 1,0-6,1-9,0-1,-2 0,-1 0,-1 0,-1-5,2 13,0 1,1 0,1 0,0 0,1 0,6-13,-5 14,0 0,-1 0,-1 0,0-1,-1 1,-1-1,0-15,-3 24,1-1,-1 1,0-1,0 1,-1 0,0 0,0 0,-1 0,0 1,0-1,0 1,-1 0,0 1,0-1,-1 1,1 0,-1 0,0 0,-3-1,-12-7,-1 1,0 1,0 0,-1 2,-12-3,19 8,0 0,0 1,0 1,-7 0,4 0,1 0,-1-2,-2 0,-16-5,1 1,-2 2,1 2,-14 1,-151 5,68 0,101 0,0 2,0 0,-29 9,29-5,0-2,-1-1,-26-1,41-2,0 0,0 1,1 0,-15 6,18-5,-1 0,1 0,-1-2,0 0,0-1,0 0,-3-2,5 0,1-1,0-1,-1 0,1-1,1 0,-1-1,0 0,-3-4,8 5,1 0,0-1,0 0,1 0,-1-1,1 0,1 0,-1-1,1 1,0-1,0 0,1 0,-3-8,-7-20,2-1,-1-9,8 25,-1-1,0 1,-1 0,-2 1,0 0,-1 0,0 1,-2 0,0 1,8 12,-1 0,0 0,0 1,-1 0,1 0,-1 0,0 1,0 0,0 0,0 0,-1 1,1 0,-1 0,1 0,-1 1,0 0,-16-1,0 1,-1 1,1 2,-2 0,-28 1,48-3,1 1,-1 0,1-1,-1 1,1 1,-1-1,1 1,0-1,0 1,0 1,0-1,0 0,0 1,-1 1,-6 6,1 0,0 1,-8 11,9-10,-1 0,-1-1,-4 4,2-5,2 0,-1 1,1 0,1 0,0 1,1 1,0 0,1 0,0 0,1 1,0 1,0 4,6-15,-1-1,1 1,-1-1,0 0,1 0,-1 1,-1-1,1-1,0 1,-1 0,1-1,-1 1,0-1,0 0,0 1,0-1,0-1,-1 1,1 0,0-1,-1 0,1 0,-4 1,-8 1,0-1,-1-1,1 0,-1 0,-1-2,6 1,-48-3,45 1,-1 1,0 0,0 2,0-1,1 2,-1 0,0 0,1 2,-4 0,16-2,0-1,0 0,-1 0,1 1,0-1,0 1,0 0,1-1,-1 1,0 0,1 0,-1 0,1 1,-1-1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4CE5F-A21C-4743-A185-C311C0932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E79C3-2937-4DD5-A36D-F24165312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148A2-D424-4E72-91CD-83101D59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E1D3-5EB8-435A-804B-9B85BEBE772D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CE53B-4410-4E0A-8CF9-08B6E72D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8EC30-6CC5-4845-90D2-469A16E7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7E7-CCDD-43CF-8F7F-0A8684628D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05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BDC8A-AAB8-4958-8C31-E124C7BE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4FB7B-342F-4820-B66D-54CAD32E5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9D533-47D9-449B-B88A-BA9C04668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E1D3-5EB8-435A-804B-9B85BEBE772D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EC057-5F59-4746-BA58-73110833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6B1E8-08AB-47C4-8022-7F5CC713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7E7-CCDD-43CF-8F7F-0A8684628D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90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CDA6AC-0DE2-4996-9114-54CDB810F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EBC89-CD4B-43FD-AED4-A6BFB0CA6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CA125-7494-4614-8608-ED723AD5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E1D3-5EB8-435A-804B-9B85BEBE772D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B7947-E32C-4847-A241-FF77FEA1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B40A2-7FE3-4F39-AF3B-A318D579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7E7-CCDD-43CF-8F7F-0A8684628D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08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07E9-E74A-45B2-916B-79B9FFD4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42A97-1860-4693-B405-EF83C5336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1D2A8-F3E5-4923-B4B0-9EE83C57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E1D3-5EB8-435A-804B-9B85BEBE772D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C912B-5092-4887-8BBF-66423B7C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75273-04F0-4BE7-9F77-C1068A92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7E7-CCDD-43CF-8F7F-0A8684628D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70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8EC2-3A3B-4697-8B94-9AB2FE63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652BF-83E6-4AA0-9BDC-B7701AC7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5AEBE-5C0C-45B2-B48C-C5E3D9979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E1D3-5EB8-435A-804B-9B85BEBE772D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D7A33-FB36-413B-8A6F-4558787D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12616-628D-4F16-A6ED-6C4332FB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7E7-CCDD-43CF-8F7F-0A8684628D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8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49B2-C68C-4190-803C-4EE88A4D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F79A9-AC2D-48F1-BAC5-101498BC4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81464-37B0-47BB-A3C3-7A92A907C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3CBB1-87E1-4DAB-B8E7-0A343F19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E1D3-5EB8-435A-804B-9B85BEBE772D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8A7B2-54FC-445A-A289-AA0430A9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3DCA4-A3D3-40B7-9C6B-DB9D82F4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7E7-CCDD-43CF-8F7F-0A8684628D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68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44D6-17EF-4EC0-B519-51E334EC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86A4C-F978-4D84-80CF-9F42DF71B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4B563-6121-4FC6-BA7D-B8F4CBA27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DB753-A506-48B7-8DC6-633484095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B80700-0E4B-4A46-8A34-D434EFC4B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70C87-86E6-41E8-A1DD-97CECDD18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E1D3-5EB8-435A-804B-9B85BEBE772D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25478-747F-46F8-9E6F-4C5CDBC5B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D1A17-C8BF-4190-BEF8-308ADA17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7E7-CCDD-43CF-8F7F-0A8684628D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0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B953-5CE0-473F-9F95-62E79271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34C20-47B8-4D02-AC98-725F964A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E1D3-5EB8-435A-804B-9B85BEBE772D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59C87-77BB-4A3D-9529-3AA73338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6519D-A03A-462E-96C8-B981333B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7E7-CCDD-43CF-8F7F-0A8684628D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594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BDC334-9E63-4C39-9CE0-4B599A72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E1D3-5EB8-435A-804B-9B85BEBE772D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3AE42A-ADE1-44EF-A545-8C19427F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2B654-78C3-4CB2-AB42-EF7EB8EE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7E7-CCDD-43CF-8F7F-0A8684628D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70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D17E-F8DB-426C-8F93-C3708130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88A7-7A5B-4933-84E6-FA182DF60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A8AB5-D050-4989-A66B-534228096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6746D-68A0-4C2D-9F65-22DCC3D2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E1D3-5EB8-435A-804B-9B85BEBE772D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CE2CD-F46E-4DA1-9DEB-F3B0A100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8D7DF-638D-4661-AC4F-2C876DE3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7E7-CCDD-43CF-8F7F-0A8684628D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32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BDB73-EF42-4F62-B869-433E96A5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E03DC-25C7-475B-8343-647889F3D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DD911-8B3D-4A44-B73A-5FD5A691B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8784B-0125-42A5-BB4B-9A413C5E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E1D3-5EB8-435A-804B-9B85BEBE772D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CC403-2FF8-453C-8295-54C916AA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608E3-F4A4-4CF7-9AED-CB4CBC5A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7E7-CCDD-43CF-8F7F-0A8684628D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86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8B29A-EFFA-4874-8816-7A773ABBA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A6C96-370D-44C1-84A7-FAB2CB1E4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9508F-8599-4946-8B40-E06B1A54A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5E1D3-5EB8-435A-804B-9B85BEBE772D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6414B-0DA0-4681-9442-72E1ADE11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3374D-ADA7-49B8-B617-634AEE2B5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97E7-CCDD-43CF-8F7F-0A8684628D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65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14.xml"/><Relationship Id="rId17" Type="http://schemas.openxmlformats.org/officeDocument/2006/relationships/image" Target="../media/image8.png"/><Relationship Id="rId2" Type="http://schemas.openxmlformats.org/officeDocument/2006/relationships/customXml" Target="../ink/ink9.xml"/><Relationship Id="rId16" Type="http://schemas.openxmlformats.org/officeDocument/2006/relationships/customXml" Target="../ink/ink1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13.xml"/><Relationship Id="rId4" Type="http://schemas.openxmlformats.org/officeDocument/2006/relationships/customXml" Target="../ink/ink10.xml"/><Relationship Id="rId9" Type="http://schemas.openxmlformats.org/officeDocument/2006/relationships/image" Target="../media/image4.png"/><Relationship Id="rId14" Type="http://schemas.openxmlformats.org/officeDocument/2006/relationships/customXml" Target="../ink/ink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C6296-36D5-4C9C-A767-839A8F1477C7}"/>
              </a:ext>
            </a:extLst>
          </p:cNvPr>
          <p:cNvSpPr txBox="1"/>
          <p:nvPr/>
        </p:nvSpPr>
        <p:spPr>
          <a:xfrm>
            <a:off x="3062577" y="516835"/>
            <a:ext cx="6066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</a:t>
            </a:r>
            <a:endParaRPr kumimoji="1" lang="ja-JP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932BA-CBBD-477B-A1C2-F15D8FBCF4AC}"/>
              </a:ext>
            </a:extLst>
          </p:cNvPr>
          <p:cNvSpPr txBox="1"/>
          <p:nvPr/>
        </p:nvSpPr>
        <p:spPr>
          <a:xfrm>
            <a:off x="3062577" y="1463039"/>
            <a:ext cx="6066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kumimoji="1" lang="en-US" altLang="ja-JP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kumimoji="1" lang="en-US" altLang="ja-JP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ja-JP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ĐỔI MỚI KHỞI NGHIỆP VÀ SÁNG TẠO</a:t>
            </a:r>
            <a:endParaRPr kumimoji="1" lang="ja-JP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3F089-A9D7-40FF-BEA6-923F576B4AF6}"/>
              </a:ext>
            </a:extLst>
          </p:cNvPr>
          <p:cNvSpPr txBox="1"/>
          <p:nvPr/>
        </p:nvSpPr>
        <p:spPr>
          <a:xfrm>
            <a:off x="152401" y="5788549"/>
            <a:ext cx="60668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GVGD: BÙI THANH KHIẾT</a:t>
            </a:r>
          </a:p>
          <a:p>
            <a:r>
              <a:rPr lang="en-US" altLang="ja-JP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THỰC HIỆN: NHÓM 3</a:t>
            </a:r>
            <a:endParaRPr kumimoji="1" lang="ja-JP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68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8F3F6-1818-4CE5-8009-5F658A18F25B}"/>
              </a:ext>
            </a:extLst>
          </p:cNvPr>
          <p:cNvSpPr txBox="1"/>
          <p:nvPr/>
        </p:nvSpPr>
        <p:spPr>
          <a:xfrm>
            <a:off x="147762" y="103367"/>
            <a:ext cx="352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E698AF-2AFE-4973-B380-B3918BF967C9}"/>
              </a:ext>
            </a:extLst>
          </p:cNvPr>
          <p:cNvSpPr txBox="1"/>
          <p:nvPr/>
        </p:nvSpPr>
        <p:spPr>
          <a:xfrm>
            <a:off x="985629" y="714051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1" lang="vi-VN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1CE9D-2601-4569-9624-750FEFBF0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354" y="1237271"/>
            <a:ext cx="4277287" cy="563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2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658936-6F23-4189-A42F-BED009676FA4}"/>
              </a:ext>
            </a:extLst>
          </p:cNvPr>
          <p:cNvSpPr txBox="1"/>
          <p:nvPr/>
        </p:nvSpPr>
        <p:spPr>
          <a:xfrm>
            <a:off x="147762" y="103367"/>
            <a:ext cx="352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563627-A217-4614-A9C9-473A4A5BDFE9}"/>
              </a:ext>
            </a:extLst>
          </p:cNvPr>
          <p:cNvSpPr txBox="1"/>
          <p:nvPr/>
        </p:nvSpPr>
        <p:spPr>
          <a:xfrm>
            <a:off x="985629" y="714051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</a:t>
            </a:r>
            <a:endParaRPr kumimoji="1" lang="vi-VN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EF48FE6-0BF0-48D3-9804-C398EBFD7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084397"/>
              </p:ext>
            </p:extLst>
          </p:nvPr>
        </p:nvGraphicFramePr>
        <p:xfrm>
          <a:off x="1648127" y="1701561"/>
          <a:ext cx="8678409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50">
                  <a:extLst>
                    <a:ext uri="{9D8B030D-6E8A-4147-A177-3AD203B41FA5}">
                      <a16:colId xmlns:a16="http://schemas.microsoft.com/office/drawing/2014/main" val="3673989062"/>
                    </a:ext>
                  </a:extLst>
                </a:gridCol>
                <a:gridCol w="3486455">
                  <a:extLst>
                    <a:ext uri="{9D8B030D-6E8A-4147-A177-3AD203B41FA5}">
                      <a16:colId xmlns:a16="http://schemas.microsoft.com/office/drawing/2014/main" val="3162649737"/>
                    </a:ext>
                  </a:extLst>
                </a:gridCol>
                <a:gridCol w="1683469">
                  <a:extLst>
                    <a:ext uri="{9D8B030D-6E8A-4147-A177-3AD203B41FA5}">
                      <a16:colId xmlns:a16="http://schemas.microsoft.com/office/drawing/2014/main" val="1057927560"/>
                    </a:ext>
                  </a:extLst>
                </a:gridCol>
                <a:gridCol w="2655735">
                  <a:extLst>
                    <a:ext uri="{9D8B030D-6E8A-4147-A177-3AD203B41FA5}">
                      <a16:colId xmlns:a16="http://schemas.microsoft.com/office/drawing/2014/main" val="2501924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kumimoji="1" lang="ja-JP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Nghề</a:t>
                      </a:r>
                      <a:r>
                        <a:rPr kumimoji="1" lang="en-US" altLang="ja-JP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nghệp</a:t>
                      </a:r>
                      <a:endParaRPr kumimoji="1" lang="ja-JP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Tỉ</a:t>
                      </a:r>
                      <a:r>
                        <a:rPr kumimoji="1" lang="en-US" altLang="ja-JP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r>
                        <a:rPr kumimoji="1" lang="en-US" altLang="ja-JP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(%)</a:t>
                      </a:r>
                      <a:endParaRPr kumimoji="1" lang="ja-JP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Tỉ</a:t>
                      </a:r>
                      <a:r>
                        <a:rPr kumimoji="1" lang="en-US" altLang="ja-JP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r>
                        <a:rPr kumimoji="1" lang="en-US" altLang="ja-JP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kumimoji="1" lang="en-US" altLang="ja-JP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(%)</a:t>
                      </a:r>
                      <a:endParaRPr kumimoji="1" lang="ja-JP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65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kumimoji="1" lang="en-US" altLang="ja-JP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kumimoji="1" lang="ja-JP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kumimoji="1" lang="ja-JP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50/100</a:t>
                      </a:r>
                      <a:endParaRPr kumimoji="1" lang="ja-JP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30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Giảng</a:t>
                      </a:r>
                      <a:r>
                        <a:rPr kumimoji="1" lang="en-US" altLang="ja-JP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kumimoji="1" lang="ja-JP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kumimoji="1" lang="ja-JP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75/100</a:t>
                      </a:r>
                      <a:endParaRPr kumimoji="1" lang="ja-JP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57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1" lang="ja-JP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kumimoji="1" lang="en-US" altLang="ja-JP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kumimoji="1" lang="en-US" altLang="ja-JP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kumimoji="1" lang="ja-JP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1" lang="ja-JP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80/100</a:t>
                      </a:r>
                      <a:endParaRPr kumimoji="1" lang="ja-JP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676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ACEB57D-F6E1-4B9E-B273-5BFF236DB438}"/>
              </a:ext>
            </a:extLst>
          </p:cNvPr>
          <p:cNvSpPr txBox="1"/>
          <p:nvPr/>
        </p:nvSpPr>
        <p:spPr>
          <a:xfrm>
            <a:off x="985627" y="3852931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kumimoji="1"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1" lang="vi-VN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10591C-EF7A-4425-A172-22789B4B2B98}"/>
              </a:ext>
            </a:extLst>
          </p:cNvPr>
          <p:cNvSpPr txBox="1"/>
          <p:nvPr/>
        </p:nvSpPr>
        <p:spPr>
          <a:xfrm>
            <a:off x="1375241" y="4476628"/>
            <a:ext cx="4612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ngủ</a:t>
            </a:r>
            <a:endParaRPr kumimoji="1" lang="vi-VN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BA027C-F307-438B-8DA8-F9408DAD2F00}"/>
              </a:ext>
            </a:extLst>
          </p:cNvPr>
          <p:cNvSpPr txBox="1"/>
          <p:nvPr/>
        </p:nvSpPr>
        <p:spPr>
          <a:xfrm>
            <a:off x="1375241" y="4999848"/>
            <a:ext cx="4612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Đ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kumimoji="1" lang="vi-VN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C41C6-89FC-40F6-8936-3F598C672A21}"/>
              </a:ext>
            </a:extLst>
          </p:cNvPr>
          <p:cNvSpPr txBox="1"/>
          <p:nvPr/>
        </p:nvSpPr>
        <p:spPr>
          <a:xfrm>
            <a:off x="1375241" y="5543833"/>
            <a:ext cx="8873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t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café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endParaRPr kumimoji="1" lang="vi-VN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A0563-8E17-4360-991F-49CC35A7ED06}"/>
              </a:ext>
            </a:extLst>
          </p:cNvPr>
          <p:cNvSpPr txBox="1"/>
          <p:nvPr/>
        </p:nvSpPr>
        <p:spPr>
          <a:xfrm>
            <a:off x="1375241" y="6106504"/>
            <a:ext cx="8873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kumimoji="1" lang="vi-VN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35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3D493C-84DD-453E-AF31-B6C7A1725E14}"/>
              </a:ext>
            </a:extLst>
          </p:cNvPr>
          <p:cNvSpPr txBox="1"/>
          <p:nvPr/>
        </p:nvSpPr>
        <p:spPr>
          <a:xfrm>
            <a:off x="147762" y="103367"/>
            <a:ext cx="352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6C3675-45C8-4EBA-B7BC-FF6411E4CEBB}"/>
              </a:ext>
            </a:extLst>
          </p:cNvPr>
          <p:cNvSpPr txBox="1"/>
          <p:nvPr/>
        </p:nvSpPr>
        <p:spPr>
          <a:xfrm>
            <a:off x="985629" y="714051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endParaRPr kumimoji="1" lang="vi-VN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2A267E5-DA97-46AD-A3B0-31B70C4B1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634689"/>
              </p:ext>
            </p:extLst>
          </p:nvPr>
        </p:nvGraphicFramePr>
        <p:xfrm>
          <a:off x="747936" y="1324735"/>
          <a:ext cx="10696124" cy="513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7410">
                  <a:extLst>
                    <a:ext uri="{9D8B030D-6E8A-4147-A177-3AD203B41FA5}">
                      <a16:colId xmlns:a16="http://schemas.microsoft.com/office/drawing/2014/main" val="4056155746"/>
                    </a:ext>
                  </a:extLst>
                </a:gridCol>
                <a:gridCol w="4408714">
                  <a:extLst>
                    <a:ext uri="{9D8B030D-6E8A-4147-A177-3AD203B41FA5}">
                      <a16:colId xmlns:a16="http://schemas.microsoft.com/office/drawing/2014/main" val="1705352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tabLst>
                          <a:tab pos="3314700" algn="l"/>
                        </a:tabLst>
                      </a:pPr>
                      <a:r>
                        <a:rPr kumimoji="1" lang="en-US" altLang="ja-JP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Who	Fact</a:t>
                      </a:r>
                    </a:p>
                    <a:p>
                      <a:pPr>
                        <a:tabLst>
                          <a:tab pos="2343150" algn="l"/>
                        </a:tabLst>
                      </a:pP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Degree/Income (/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tháng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</a:t>
                      </a:r>
                    </a:p>
                    <a:p>
                      <a:pPr>
                        <a:tabLst>
                          <a:tab pos="2686050" algn="l"/>
                        </a:tabLst>
                      </a:pP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Giảng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SV: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đại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~1tr5</a:t>
                      </a:r>
                    </a:p>
                    <a:p>
                      <a:pPr>
                        <a:tabLst>
                          <a:tab pos="2628900" algn="l"/>
                        </a:tabLst>
                      </a:pP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 GV: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Ths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trở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~10tr</a:t>
                      </a:r>
                    </a:p>
                    <a:p>
                      <a:pPr>
                        <a:tabLst>
                          <a:tab pos="2628900" algn="l"/>
                        </a:tabLst>
                      </a:pP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 NV: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cử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kỹ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kumimoji="1" lang="vi-VN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~15tr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Paint Point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Chán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chờ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đợi</a:t>
                      </a:r>
                      <a:endParaRPr kumimoji="1" lang="en-US" altLang="ja-JP" sz="2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mềm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endParaRPr kumimoji="1" lang="en-US" altLang="ja-JP" sz="2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nhanh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tốt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</a:t>
                      </a:r>
                      <a:r>
                        <a:rPr kumimoji="1" lang="vi-VN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café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thoải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mái</a:t>
                      </a:r>
                      <a:endParaRPr kumimoji="1" lang="en-US" altLang="ja-JP" sz="2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phù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endParaRPr kumimoji="1" lang="en-US" altLang="ja-JP" sz="2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68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5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Observable Behavior</a:t>
                      </a:r>
                    </a:p>
                    <a:p>
                      <a:pPr marL="342900" indent="-342900" algn="l">
                        <a:buFont typeface="Times New Roman" panose="02020603050405020304" pitchFamily="18" charset="0"/>
                        <a:buChar char="-"/>
                      </a:pP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dạo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đâu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endParaRPr kumimoji="1" lang="en-US" altLang="ja-JP" sz="2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>
                        <a:buFont typeface="Times New Roman" panose="02020603050405020304" pitchFamily="18" charset="0"/>
                        <a:buChar char="-"/>
                      </a:pP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nhà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ngủ</a:t>
                      </a:r>
                      <a:endParaRPr kumimoji="1" lang="en-US" altLang="ja-JP" sz="2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>
                        <a:buFont typeface="Times New Roman" panose="02020603050405020304" pitchFamily="18" charset="0"/>
                        <a:buChar char="-"/>
                      </a:pP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Nâng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chửa</a:t>
                      </a:r>
                      <a:endParaRPr kumimoji="1" lang="en-US" altLang="ja-JP" sz="2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>
                        <a:buFont typeface="Times New Roman" panose="02020603050405020304" pitchFamily="18" charset="0"/>
                        <a:buChar char="-"/>
                      </a:pP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thoải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mái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riêng</a:t>
                      </a:r>
                      <a:endParaRPr kumimoji="1" lang="en-US" altLang="ja-JP" sz="2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>
                        <a:buFont typeface="Times New Roman" panose="02020603050405020304" pitchFamily="18" charset="0"/>
                        <a:buChar char="-"/>
                      </a:pP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Tới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quen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hỏi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</a:t>
                      </a:r>
                      <a:r>
                        <a:rPr kumimoji="1" lang="vi-VN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quen</a:t>
                      </a:r>
                      <a:endParaRPr kumimoji="1" lang="ja-JP" altLang="en-US" sz="2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5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Goal</a:t>
                      </a:r>
                    </a:p>
                    <a:p>
                      <a:pPr marL="342900" indent="-342900" algn="l">
                        <a:buFont typeface="Times New Roman" panose="02020603050405020304" pitchFamily="18" charset="0"/>
                        <a:buChar char="-"/>
                      </a:pP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vi-VN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uy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kumimoji="1" lang="en-US" altLang="ja-JP" sz="2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>
                        <a:buFont typeface="Times New Roman" panose="02020603050405020304" pitchFamily="18" charset="0"/>
                        <a:buChar char="-"/>
                      </a:pP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Chất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</a:t>
                      </a:r>
                      <a:r>
                        <a:rPr kumimoji="1" lang="vi-VN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tốt</a:t>
                      </a:r>
                      <a:endParaRPr kumimoji="1" lang="en-US" altLang="ja-JP" sz="2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>
                        <a:buFont typeface="Times New Roman" panose="02020603050405020304" pitchFamily="18" charset="0"/>
                        <a:buChar char="-"/>
                      </a:pP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Tiện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lợi</a:t>
                      </a:r>
                      <a:endParaRPr kumimoji="1" lang="en-US" altLang="ja-JP" sz="2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>
                        <a:buFont typeface="Times New Roman" panose="02020603050405020304" pitchFamily="18" charset="0"/>
                        <a:buChar char="-"/>
                      </a:pP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thoải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mái</a:t>
                      </a:r>
                      <a:endParaRPr kumimoji="1" lang="en-US" altLang="ja-JP" sz="2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>
                        <a:buFont typeface="Times New Roman" panose="02020603050405020304" pitchFamily="18" charset="0"/>
                        <a:buChar char="-"/>
                      </a:pP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lí</a:t>
                      </a:r>
                      <a:endParaRPr kumimoji="1" lang="en-US" altLang="ja-JP" sz="2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737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25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8F3F6-1818-4CE5-8009-5F658A18F25B}"/>
              </a:ext>
            </a:extLst>
          </p:cNvPr>
          <p:cNvSpPr txBox="1"/>
          <p:nvPr/>
        </p:nvSpPr>
        <p:spPr>
          <a:xfrm>
            <a:off x="147762" y="103367"/>
            <a:ext cx="352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StoryBoard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FC767-DB98-4BA3-8005-0CC463B41F21}"/>
              </a:ext>
            </a:extLst>
          </p:cNvPr>
          <p:cNvSpPr txBox="1"/>
          <p:nvPr/>
        </p:nvSpPr>
        <p:spPr>
          <a:xfrm>
            <a:off x="980519" y="821824"/>
            <a:ext cx="6612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StoryBoard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t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AB2C46-7B4A-4F44-B2A7-8470C774F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735541"/>
              </p:ext>
            </p:extLst>
          </p:nvPr>
        </p:nvGraphicFramePr>
        <p:xfrm>
          <a:off x="489266" y="861428"/>
          <a:ext cx="11299599" cy="5879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4349">
                  <a:extLst>
                    <a:ext uri="{9D8B030D-6E8A-4147-A177-3AD203B41FA5}">
                      <a16:colId xmlns:a16="http://schemas.microsoft.com/office/drawing/2014/main" val="1519141874"/>
                    </a:ext>
                  </a:extLst>
                </a:gridCol>
                <a:gridCol w="3927021">
                  <a:extLst>
                    <a:ext uri="{9D8B030D-6E8A-4147-A177-3AD203B41FA5}">
                      <a16:colId xmlns:a16="http://schemas.microsoft.com/office/drawing/2014/main" val="45401384"/>
                    </a:ext>
                  </a:extLst>
                </a:gridCol>
                <a:gridCol w="3788229">
                  <a:extLst>
                    <a:ext uri="{9D8B030D-6E8A-4147-A177-3AD203B41FA5}">
                      <a16:colId xmlns:a16="http://schemas.microsoft.com/office/drawing/2014/main" val="634695175"/>
                    </a:ext>
                  </a:extLst>
                </a:gridCol>
              </a:tblGrid>
              <a:tr h="2022529">
                <a:tc>
                  <a:txBody>
                    <a:bodyPr/>
                    <a:lstStyle/>
                    <a:p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830110"/>
                  </a:ext>
                </a:extLst>
              </a:tr>
              <a:tr h="43229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</a:t>
                      </a:r>
                      <a:r>
                        <a:rPr kumimoji="1" lang="vi-VN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H1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H2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uống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café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kumimoji="1" lang="vi-VN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bình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kumimoji="1" lang="vi-VN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ờng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Bổng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nhiên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H2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hỏng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H2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nói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đùa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ước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gì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kumimoji="1" lang="vi-VN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nào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chửa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bán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cafe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726004"/>
                  </a:ext>
                </a:extLst>
              </a:tr>
              <a:tr h="2027786">
                <a:tc>
                  <a:txBody>
                    <a:bodyPr/>
                    <a:lstStyle/>
                    <a:p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593097"/>
                  </a:ext>
                </a:extLst>
              </a:tr>
              <a:tr h="43229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t</a:t>
                      </a:r>
                      <a:r>
                        <a:rPr kumimoji="1" lang="vi-VN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ởng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chợt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H1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rằng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thật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tốt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mở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 n</a:t>
                      </a:r>
                      <a:r>
                        <a:rPr kumimoji="1" lang="vi-VN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kumimoji="1" lang="vi-VN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thế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t</a:t>
                      </a:r>
                      <a:r>
                        <a:rPr kumimoji="1" lang="vi-VN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ởng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bất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chợt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H2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suy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thấu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đáo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H1,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lâu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sao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bán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café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đời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Sau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lần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cải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tiếng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giải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quyết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</a:t>
                      </a:r>
                      <a:r>
                        <a:rPr kumimoji="1" lang="vi-VN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ợc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nổi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đau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</a:t>
                      </a:r>
                      <a:r>
                        <a:rPr kumimoji="1" lang="vi-VN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dung.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563638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121E71B8-C36F-46FE-9A98-43885101A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66" y="997501"/>
            <a:ext cx="3441246" cy="18613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CFBC408-ACC1-4493-9009-3191154D3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484" y="905670"/>
            <a:ext cx="3306134" cy="195319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C039892-A59C-4C94-9C2B-F5EBF6724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590" y="951585"/>
            <a:ext cx="3446424" cy="186136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9E9940C-B472-492B-B67F-0B88C58B8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083" y="3632091"/>
            <a:ext cx="2723546" cy="18610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98DFBAD-2665-4C30-8FE2-8B97D34360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913" r="5673"/>
          <a:stretch/>
        </p:blipFill>
        <p:spPr>
          <a:xfrm>
            <a:off x="4242320" y="3569181"/>
            <a:ext cx="3707360" cy="192393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0595741-C006-410D-BEFB-61451B2EEC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2400" y="3569181"/>
            <a:ext cx="2349002" cy="197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8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C6F813-EC7E-4628-A8C3-4CC46D3D9849}"/>
              </a:ext>
            </a:extLst>
          </p:cNvPr>
          <p:cNvSpPr txBox="1"/>
          <p:nvPr/>
        </p:nvSpPr>
        <p:spPr>
          <a:xfrm>
            <a:off x="147762" y="103367"/>
            <a:ext cx="352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E0348F-A18E-4CDB-9697-492E06467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111" y="529862"/>
            <a:ext cx="9815395" cy="59186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831BB7-1259-48BB-BFDC-FD2FAC194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278" y="626587"/>
            <a:ext cx="8390779" cy="62525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136BA9-D28E-4762-A92F-936450AB8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556" y="577806"/>
            <a:ext cx="9984064" cy="59037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84CE71-34BB-46E9-98FD-A04F3AABE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201" y="773599"/>
            <a:ext cx="9422302" cy="58193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A9B539-4646-4182-A29B-D634218E5C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4556" y="841073"/>
            <a:ext cx="8754386" cy="58362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85880BF-D8ED-49FC-90A0-D687186A0B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017" y="1220673"/>
            <a:ext cx="10586042" cy="46337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629F3B-770E-41BA-86E9-F967FF3724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715" y="1966332"/>
            <a:ext cx="10251174" cy="292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8F3F6-1818-4CE5-8009-5F658A18F25B}"/>
              </a:ext>
            </a:extLst>
          </p:cNvPr>
          <p:cNvSpPr txBox="1"/>
          <p:nvPr/>
        </p:nvSpPr>
        <p:spPr>
          <a:xfrm>
            <a:off x="147762" y="103367"/>
            <a:ext cx="5314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Bussiness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canvas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18C04B-317C-4405-8831-CE734385C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917" y="542215"/>
            <a:ext cx="5432864" cy="631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5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8F3F6-1818-4CE5-8009-5F658A18F25B}"/>
              </a:ext>
            </a:extLst>
          </p:cNvPr>
          <p:cNvSpPr txBox="1"/>
          <p:nvPr/>
        </p:nvSpPr>
        <p:spPr>
          <a:xfrm>
            <a:off x="147762" y="103367"/>
            <a:ext cx="5804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9B2C6-831F-44B8-A228-08162AABB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776" y="1107141"/>
            <a:ext cx="8181975" cy="3352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6A2971-A5F5-4263-ADB6-D54ED9D77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666750"/>
            <a:ext cx="8153400" cy="5524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8CDFDD-D08B-4A4B-A508-9CB5D26C6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239" y="0"/>
            <a:ext cx="5533521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890589-DF02-4A3B-82AA-C5FF3A369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6450" y="752475"/>
            <a:ext cx="8039100" cy="5353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1724F5-B781-4B5C-B1EF-D961DA8317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1687" y="981075"/>
            <a:ext cx="8048625" cy="4895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EBAC2C-48A3-4E84-8A07-A7C18CD051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4537" y="1547812"/>
            <a:ext cx="8162925" cy="37623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9586F9-F4B1-470D-BF98-F308CC59AD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0250" y="166687"/>
            <a:ext cx="819150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1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8F3F6-1818-4CE5-8009-5F658A18F25B}"/>
              </a:ext>
            </a:extLst>
          </p:cNvPr>
          <p:cNvSpPr txBox="1"/>
          <p:nvPr/>
        </p:nvSpPr>
        <p:spPr>
          <a:xfrm>
            <a:off x="147762" y="103367"/>
            <a:ext cx="5804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D72C1A-D57B-416B-961D-EF2249F9B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1042987"/>
            <a:ext cx="7991475" cy="4772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9EEEDC-09F9-4E76-95B1-D8C9793D1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62" y="828675"/>
            <a:ext cx="8220075" cy="5200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343909-CC9E-446C-80B4-A2F87D3F5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237" y="1076325"/>
            <a:ext cx="7629525" cy="4705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52B7F6-8E2D-414B-BFD5-0AA57A9E7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062" y="862012"/>
            <a:ext cx="814387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8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8F3F6-1818-4CE5-8009-5F658A18F25B}"/>
              </a:ext>
            </a:extLst>
          </p:cNvPr>
          <p:cNvSpPr txBox="1"/>
          <p:nvPr/>
        </p:nvSpPr>
        <p:spPr>
          <a:xfrm>
            <a:off x="147762" y="103367"/>
            <a:ext cx="352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 s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25B0C7-BCB2-4BF0-8C3B-801C8B79A5C2}"/>
              </a:ext>
            </a:extLst>
          </p:cNvPr>
          <p:cNvSpPr txBox="1"/>
          <p:nvPr/>
        </p:nvSpPr>
        <p:spPr>
          <a:xfrm>
            <a:off x="147761" y="103367"/>
            <a:ext cx="352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cafe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7E471-F9FD-405F-BBD6-84BCC9362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39" y="664413"/>
            <a:ext cx="10468376" cy="619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5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8F3F6-1818-4CE5-8009-5F658A18F25B}"/>
              </a:ext>
            </a:extLst>
          </p:cNvPr>
          <p:cNvSpPr txBox="1"/>
          <p:nvPr/>
        </p:nvSpPr>
        <p:spPr>
          <a:xfrm>
            <a:off x="147762" y="103367"/>
            <a:ext cx="352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8489C-41E8-486A-975B-AD72EC1C7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25" y="669774"/>
            <a:ext cx="9802150" cy="618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8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7DB1C7-D955-48F5-B7D3-9BE0777ECB2F}"/>
              </a:ext>
            </a:extLst>
          </p:cNvPr>
          <p:cNvSpPr txBox="1"/>
          <p:nvPr/>
        </p:nvSpPr>
        <p:spPr>
          <a:xfrm>
            <a:off x="4012095" y="119269"/>
            <a:ext cx="41678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</a:t>
            </a:r>
            <a:endParaRPr kumimoji="1" lang="ja-JP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8BB655-BC5E-413D-A4CE-E40ED8C9A3C9}"/>
              </a:ext>
            </a:extLst>
          </p:cNvPr>
          <p:cNvSpPr txBox="1"/>
          <p:nvPr/>
        </p:nvSpPr>
        <p:spPr>
          <a:xfrm>
            <a:off x="203421" y="119269"/>
            <a:ext cx="1720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38F514-3DBE-48FA-BDB5-DD4898E0A21E}"/>
              </a:ext>
            </a:extLst>
          </p:cNvPr>
          <p:cNvSpPr txBox="1"/>
          <p:nvPr/>
        </p:nvSpPr>
        <p:spPr>
          <a:xfrm>
            <a:off x="386302" y="1351721"/>
            <a:ext cx="352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9C89D-2BAF-4AEE-8B95-7C13D7873D78}"/>
              </a:ext>
            </a:extLst>
          </p:cNvPr>
          <p:cNvSpPr txBox="1"/>
          <p:nvPr/>
        </p:nvSpPr>
        <p:spPr>
          <a:xfrm>
            <a:off x="386302" y="1980657"/>
            <a:ext cx="352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4DBD7-13B9-4C34-9151-0EFAA7DA85BF}"/>
              </a:ext>
            </a:extLst>
          </p:cNvPr>
          <p:cNvSpPr txBox="1"/>
          <p:nvPr/>
        </p:nvSpPr>
        <p:spPr>
          <a:xfrm>
            <a:off x="386301" y="3211421"/>
            <a:ext cx="352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7F8E66-C0ED-491E-A5A0-0AC8A8E871AF}"/>
              </a:ext>
            </a:extLst>
          </p:cNvPr>
          <p:cNvSpPr txBox="1"/>
          <p:nvPr/>
        </p:nvSpPr>
        <p:spPr>
          <a:xfrm>
            <a:off x="386302" y="2596039"/>
            <a:ext cx="352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21A91B-63BC-4E4F-8539-7023EC02CD40}"/>
              </a:ext>
            </a:extLst>
          </p:cNvPr>
          <p:cNvSpPr txBox="1"/>
          <p:nvPr/>
        </p:nvSpPr>
        <p:spPr>
          <a:xfrm>
            <a:off x="386302" y="3867465"/>
            <a:ext cx="352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StoryBoard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217C8B-821A-4AAE-BE5C-1E19962FA9A2}"/>
              </a:ext>
            </a:extLst>
          </p:cNvPr>
          <p:cNvSpPr txBox="1"/>
          <p:nvPr/>
        </p:nvSpPr>
        <p:spPr>
          <a:xfrm>
            <a:off x="386301" y="4523509"/>
            <a:ext cx="5259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Đ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Bussiness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canvas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171472-3EBC-48FE-BCFB-A8E18B05E65D}"/>
              </a:ext>
            </a:extLst>
          </p:cNvPr>
          <p:cNvCxnSpPr/>
          <p:nvPr/>
        </p:nvCxnSpPr>
        <p:spPr>
          <a:xfrm>
            <a:off x="6096000" y="1160890"/>
            <a:ext cx="0" cy="4261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714557-2AA5-4964-824C-7D0C01D6545A}"/>
              </a:ext>
            </a:extLst>
          </p:cNvPr>
          <p:cNvSpPr txBox="1"/>
          <p:nvPr/>
        </p:nvSpPr>
        <p:spPr>
          <a:xfrm>
            <a:off x="6620125" y="1351721"/>
            <a:ext cx="5052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Đ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85B30A-676C-47F5-9A93-236D1B8CAA2C}"/>
              </a:ext>
            </a:extLst>
          </p:cNvPr>
          <p:cNvSpPr txBox="1"/>
          <p:nvPr/>
        </p:nvSpPr>
        <p:spPr>
          <a:xfrm>
            <a:off x="6620125" y="1980657"/>
            <a:ext cx="505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ô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85EAA6-6A3B-4A8D-8C67-15D2832C5964}"/>
              </a:ext>
            </a:extLst>
          </p:cNvPr>
          <p:cNvSpPr txBox="1"/>
          <p:nvPr/>
        </p:nvSpPr>
        <p:spPr>
          <a:xfrm>
            <a:off x="6620125" y="2596039"/>
            <a:ext cx="4623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Đ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 s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78B7C9-0737-4B1E-9DA2-CD05259C2992}"/>
              </a:ext>
            </a:extLst>
          </p:cNvPr>
          <p:cNvSpPr txBox="1"/>
          <p:nvPr/>
        </p:nvSpPr>
        <p:spPr>
          <a:xfrm>
            <a:off x="3015864" y="736339"/>
            <a:ext cx="126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6173FD-A579-4409-91AE-9188D42A133B}"/>
              </a:ext>
            </a:extLst>
          </p:cNvPr>
          <p:cNvSpPr txBox="1"/>
          <p:nvPr/>
        </p:nvSpPr>
        <p:spPr>
          <a:xfrm>
            <a:off x="8297849" y="824011"/>
            <a:ext cx="126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6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5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5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25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75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4" grpId="0"/>
      <p:bldP spid="5" grpId="0"/>
      <p:bldP spid="6" grpId="0"/>
      <p:bldP spid="7" grpId="0"/>
      <p:bldP spid="8" grpId="0"/>
      <p:bldP spid="9" grpId="0"/>
      <p:bldP spid="12" grpId="0"/>
      <p:bldP spid="13" grpId="0"/>
      <p:bldP spid="15" grpId="0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8F3F6-1818-4CE5-8009-5F658A18F25B}"/>
              </a:ext>
            </a:extLst>
          </p:cNvPr>
          <p:cNvSpPr txBox="1"/>
          <p:nvPr/>
        </p:nvSpPr>
        <p:spPr>
          <a:xfrm>
            <a:off x="147762" y="103367"/>
            <a:ext cx="352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F1436D-3EE8-40FC-802D-DCBC278524BE}"/>
              </a:ext>
            </a:extLst>
          </p:cNvPr>
          <p:cNvSpPr txBox="1"/>
          <p:nvPr/>
        </p:nvSpPr>
        <p:spPr>
          <a:xfrm>
            <a:off x="765193" y="752612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99632-7D94-485D-9118-95DD0539CEB1}"/>
              </a:ext>
            </a:extLst>
          </p:cNvPr>
          <p:cNvSpPr txBox="1"/>
          <p:nvPr/>
        </p:nvSpPr>
        <p:spPr>
          <a:xfrm>
            <a:off x="1132586" y="1348604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89F93-40D7-4D7D-8D8E-CC630573C732}"/>
              </a:ext>
            </a:extLst>
          </p:cNvPr>
          <p:cNvSpPr txBox="1"/>
          <p:nvPr/>
        </p:nvSpPr>
        <p:spPr>
          <a:xfrm>
            <a:off x="1132586" y="1944596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2135A4-D754-48D9-9A18-6AE356A872BE}"/>
              </a:ext>
            </a:extLst>
          </p:cNvPr>
          <p:cNvSpPr txBox="1"/>
          <p:nvPr/>
        </p:nvSpPr>
        <p:spPr>
          <a:xfrm>
            <a:off x="1132585" y="2495365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303BD-EED9-4AC2-B680-21EB2B24585D}"/>
              </a:ext>
            </a:extLst>
          </p:cNvPr>
          <p:cNvSpPr txBox="1"/>
          <p:nvPr/>
        </p:nvSpPr>
        <p:spPr>
          <a:xfrm>
            <a:off x="1132584" y="3167390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vốn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tang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nhuận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68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8F3F6-1818-4CE5-8009-5F658A18F25B}"/>
              </a:ext>
            </a:extLst>
          </p:cNvPr>
          <p:cNvSpPr txBox="1"/>
          <p:nvPr/>
        </p:nvSpPr>
        <p:spPr>
          <a:xfrm>
            <a:off x="4333129" y="1589267"/>
            <a:ext cx="35257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altLang="ja-JP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ja-JP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altLang="ja-JP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ja-JP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altLang="ja-JP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ja-JP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altLang="ja-JP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ja-JP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kumimoji="1" lang="ja-JP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79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8F3F6-1818-4CE5-8009-5F658A18F25B}"/>
              </a:ext>
            </a:extLst>
          </p:cNvPr>
          <p:cNvSpPr txBox="1"/>
          <p:nvPr/>
        </p:nvSpPr>
        <p:spPr>
          <a:xfrm>
            <a:off x="147762" y="103367"/>
            <a:ext cx="352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3B55F5-7D5D-465A-A5A2-C36F4936AAFE}"/>
              </a:ext>
            </a:extLst>
          </p:cNvPr>
          <p:cNvSpPr txBox="1"/>
          <p:nvPr/>
        </p:nvSpPr>
        <p:spPr>
          <a:xfrm>
            <a:off x="952085" y="808560"/>
            <a:ext cx="1022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D7837C-8DCC-4EBF-B9A6-378925157DCD}"/>
              </a:ext>
            </a:extLst>
          </p:cNvPr>
          <p:cNvSpPr/>
          <p:nvPr/>
        </p:nvSpPr>
        <p:spPr>
          <a:xfrm>
            <a:off x="1288111" y="2385391"/>
            <a:ext cx="715618" cy="7156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F502A0-CDF9-4300-A887-3ABF49548D76}"/>
              </a:ext>
            </a:extLst>
          </p:cNvPr>
          <p:cNvCxnSpPr/>
          <p:nvPr/>
        </p:nvCxnSpPr>
        <p:spPr>
          <a:xfrm>
            <a:off x="1645920" y="3156668"/>
            <a:ext cx="0" cy="1192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24C5B9-B8B2-4EFB-875E-BDA781DF45C5}"/>
              </a:ext>
            </a:extLst>
          </p:cNvPr>
          <p:cNvCxnSpPr>
            <a:stCxn id="7" idx="4"/>
          </p:cNvCxnSpPr>
          <p:nvPr/>
        </p:nvCxnSpPr>
        <p:spPr>
          <a:xfrm flipH="1">
            <a:off x="1144988" y="3101009"/>
            <a:ext cx="500932" cy="373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A29454-2520-44AB-91DE-BD6E93329850}"/>
              </a:ext>
            </a:extLst>
          </p:cNvPr>
          <p:cNvCxnSpPr/>
          <p:nvPr/>
        </p:nvCxnSpPr>
        <p:spPr>
          <a:xfrm flipH="1">
            <a:off x="1144988" y="4349363"/>
            <a:ext cx="500932" cy="373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781BA0-45A9-4541-8952-2BF88934D9EB}"/>
              </a:ext>
            </a:extLst>
          </p:cNvPr>
          <p:cNvCxnSpPr>
            <a:cxnSpLocks/>
          </p:cNvCxnSpPr>
          <p:nvPr/>
        </p:nvCxnSpPr>
        <p:spPr>
          <a:xfrm>
            <a:off x="1645920" y="4349363"/>
            <a:ext cx="264712" cy="4970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69C1D7-543A-4238-A923-FE9CB0E7DABE}"/>
              </a:ext>
            </a:extLst>
          </p:cNvPr>
          <p:cNvCxnSpPr>
            <a:cxnSpLocks/>
          </p:cNvCxnSpPr>
          <p:nvPr/>
        </p:nvCxnSpPr>
        <p:spPr>
          <a:xfrm>
            <a:off x="1643104" y="3101107"/>
            <a:ext cx="264712" cy="4970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ACBDA9-7C18-4945-8682-21D963685984}"/>
              </a:ext>
            </a:extLst>
          </p:cNvPr>
          <p:cNvSpPr txBox="1"/>
          <p:nvPr/>
        </p:nvSpPr>
        <p:spPr>
          <a:xfrm>
            <a:off x="623680" y="5126825"/>
            <a:ext cx="2038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C87148-8DC3-4EB4-9CF9-AF19EA1F22BB}"/>
              </a:ext>
            </a:extLst>
          </p:cNvPr>
          <p:cNvSpPr txBox="1"/>
          <p:nvPr/>
        </p:nvSpPr>
        <p:spPr>
          <a:xfrm>
            <a:off x="2654080" y="3429000"/>
            <a:ext cx="590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1C8ED3F-333E-45A0-9823-99D9237749A4}"/>
                  </a:ext>
                </a:extLst>
              </p14:cNvPr>
              <p14:cNvContentPartPr/>
              <p14:nvPr/>
            </p14:nvContentPartPr>
            <p14:xfrm>
              <a:off x="4108117" y="3535732"/>
              <a:ext cx="1119960" cy="846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1C8ED3F-333E-45A0-9823-99D9237749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3797" y="3531412"/>
                <a:ext cx="1128600" cy="85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2E1FC765-413D-4F08-9F6E-CA61B44748B0}"/>
              </a:ext>
            </a:extLst>
          </p:cNvPr>
          <p:cNvGrpSpPr/>
          <p:nvPr/>
        </p:nvGrpSpPr>
        <p:grpSpPr>
          <a:xfrm>
            <a:off x="6948877" y="3450772"/>
            <a:ext cx="2665440" cy="1279800"/>
            <a:chOff x="6948877" y="3450772"/>
            <a:chExt cx="2665440" cy="127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8B1C836-85C6-4835-A8D6-C32D6A96AEF2}"/>
                    </a:ext>
                  </a:extLst>
                </p14:cNvPr>
                <p14:cNvContentPartPr/>
                <p14:nvPr/>
              </p14:nvContentPartPr>
              <p14:xfrm>
                <a:off x="8857957" y="3450772"/>
                <a:ext cx="756360" cy="732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8B1C836-85C6-4835-A8D6-C32D6A96AEF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53637" y="3446452"/>
                  <a:ext cx="765000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F45B1A6-A4BE-4C9C-9CEB-7CDB8BADC3DD}"/>
                    </a:ext>
                  </a:extLst>
                </p14:cNvPr>
                <p14:cNvContentPartPr/>
                <p14:nvPr/>
              </p14:nvContentPartPr>
              <p14:xfrm>
                <a:off x="7950757" y="3932812"/>
                <a:ext cx="947160" cy="344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F45B1A6-A4BE-4C9C-9CEB-7CDB8BADC3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46437" y="3928492"/>
                  <a:ext cx="9558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348D3C2-3DD0-46D9-A7A7-55D7F55A498C}"/>
                    </a:ext>
                  </a:extLst>
                </p14:cNvPr>
                <p14:cNvContentPartPr/>
                <p14:nvPr/>
              </p14:nvContentPartPr>
              <p14:xfrm>
                <a:off x="8816917" y="3943612"/>
                <a:ext cx="592560" cy="290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348D3C2-3DD0-46D9-A7A7-55D7F55A498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12597" y="3939292"/>
                  <a:ext cx="6012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9E164D9-AEDB-4BBD-A064-A754554B7B19}"/>
                    </a:ext>
                  </a:extLst>
                </p14:cNvPr>
                <p14:cNvContentPartPr/>
                <p14:nvPr/>
              </p14:nvContentPartPr>
              <p14:xfrm>
                <a:off x="8198077" y="3879172"/>
                <a:ext cx="572400" cy="25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9E164D9-AEDB-4BBD-A064-A754554B7B1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93757" y="3874852"/>
                  <a:ext cx="5810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FB0A1A0-93D9-4BCA-803E-5247209709A2}"/>
                    </a:ext>
                  </a:extLst>
                </p14:cNvPr>
                <p14:cNvContentPartPr/>
                <p14:nvPr/>
              </p14:nvContentPartPr>
              <p14:xfrm>
                <a:off x="8022757" y="4255012"/>
                <a:ext cx="522720" cy="78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FB0A1A0-93D9-4BCA-803E-5247209709A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018437" y="4250692"/>
                  <a:ext cx="5313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057F336-5494-4BB2-83E8-FF5F1B8EEB7F}"/>
                    </a:ext>
                  </a:extLst>
                </p14:cNvPr>
                <p14:cNvContentPartPr/>
                <p14:nvPr/>
              </p14:nvContentPartPr>
              <p14:xfrm>
                <a:off x="6948877" y="4261852"/>
                <a:ext cx="1050480" cy="226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057F336-5494-4BB2-83E8-FF5F1B8EEB7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44557" y="4257532"/>
                  <a:ext cx="10591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C9BC1F9-6064-4CC9-99BA-8FF366050929}"/>
                    </a:ext>
                  </a:extLst>
                </p14:cNvPr>
                <p14:cNvContentPartPr/>
                <p14:nvPr/>
              </p14:nvContentPartPr>
              <p14:xfrm>
                <a:off x="7972357" y="4379932"/>
                <a:ext cx="775080" cy="350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C9BC1F9-6064-4CC9-99BA-8FF3660509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68037" y="4375612"/>
                  <a:ext cx="783720" cy="359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E27E6A2-2DBC-4664-A997-3247C7F8B281}"/>
              </a:ext>
            </a:extLst>
          </p:cNvPr>
          <p:cNvSpPr txBox="1"/>
          <p:nvPr/>
        </p:nvSpPr>
        <p:spPr>
          <a:xfrm>
            <a:off x="3832104" y="5125059"/>
            <a:ext cx="2038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F2E91B-E1C7-4BC6-B6E9-D9F71C8E8A1F}"/>
              </a:ext>
            </a:extLst>
          </p:cNvPr>
          <p:cNvSpPr txBox="1"/>
          <p:nvPr/>
        </p:nvSpPr>
        <p:spPr>
          <a:xfrm>
            <a:off x="7340473" y="5126825"/>
            <a:ext cx="2038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8C1405-15AC-4EFB-83B3-2A02CB66EC8E}"/>
              </a:ext>
            </a:extLst>
          </p:cNvPr>
          <p:cNvSpPr txBox="1"/>
          <p:nvPr/>
        </p:nvSpPr>
        <p:spPr>
          <a:xfrm>
            <a:off x="6062455" y="3535732"/>
            <a:ext cx="590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274283-876A-4225-A109-0545CD5FEC49}"/>
              </a:ext>
            </a:extLst>
          </p:cNvPr>
          <p:cNvSpPr txBox="1"/>
          <p:nvPr/>
        </p:nvSpPr>
        <p:spPr>
          <a:xfrm>
            <a:off x="623680" y="6057028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nỏi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22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  <p:bldP spid="16" grpId="0"/>
      <p:bldP spid="17" grpId="0"/>
      <p:bldP spid="31" grpId="0"/>
      <p:bldP spid="32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8F3F6-1818-4CE5-8009-5F658A18F25B}"/>
              </a:ext>
            </a:extLst>
          </p:cNvPr>
          <p:cNvSpPr txBox="1"/>
          <p:nvPr/>
        </p:nvSpPr>
        <p:spPr>
          <a:xfrm>
            <a:off x="147762" y="103367"/>
            <a:ext cx="352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6B3287-1013-4ED4-AE88-B44E2A290268}"/>
              </a:ext>
            </a:extLst>
          </p:cNvPr>
          <p:cNvSpPr/>
          <p:nvPr/>
        </p:nvSpPr>
        <p:spPr>
          <a:xfrm>
            <a:off x="1598212" y="1431939"/>
            <a:ext cx="715618" cy="7156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992708-A04C-42D1-AE32-DF7CB78455DD}"/>
              </a:ext>
            </a:extLst>
          </p:cNvPr>
          <p:cNvCxnSpPr/>
          <p:nvPr/>
        </p:nvCxnSpPr>
        <p:spPr>
          <a:xfrm>
            <a:off x="1956021" y="2203216"/>
            <a:ext cx="0" cy="1192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F87275-5313-4F59-A4A7-3200AEDFC896}"/>
              </a:ext>
            </a:extLst>
          </p:cNvPr>
          <p:cNvCxnSpPr>
            <a:stCxn id="3" idx="4"/>
          </p:cNvCxnSpPr>
          <p:nvPr/>
        </p:nvCxnSpPr>
        <p:spPr>
          <a:xfrm flipH="1">
            <a:off x="1455089" y="2147557"/>
            <a:ext cx="500932" cy="373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7DA168-A9BF-4696-8B04-34A2A1A94CEA}"/>
              </a:ext>
            </a:extLst>
          </p:cNvPr>
          <p:cNvCxnSpPr/>
          <p:nvPr/>
        </p:nvCxnSpPr>
        <p:spPr>
          <a:xfrm flipH="1">
            <a:off x="1455089" y="3395911"/>
            <a:ext cx="500932" cy="373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CF4768-306E-4E6B-971A-223891799960}"/>
              </a:ext>
            </a:extLst>
          </p:cNvPr>
          <p:cNvCxnSpPr>
            <a:cxnSpLocks/>
          </p:cNvCxnSpPr>
          <p:nvPr/>
        </p:nvCxnSpPr>
        <p:spPr>
          <a:xfrm>
            <a:off x="1956021" y="3395911"/>
            <a:ext cx="264712" cy="4970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79671D-0F6E-4F8D-AF66-89C16BE34000}"/>
              </a:ext>
            </a:extLst>
          </p:cNvPr>
          <p:cNvCxnSpPr>
            <a:cxnSpLocks/>
          </p:cNvCxnSpPr>
          <p:nvPr/>
        </p:nvCxnSpPr>
        <p:spPr>
          <a:xfrm>
            <a:off x="1953205" y="2147655"/>
            <a:ext cx="264712" cy="4970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C5C6348-3741-427E-AD1B-9455321047FA}"/>
              </a:ext>
            </a:extLst>
          </p:cNvPr>
          <p:cNvSpPr txBox="1"/>
          <p:nvPr/>
        </p:nvSpPr>
        <p:spPr>
          <a:xfrm>
            <a:off x="933781" y="4173373"/>
            <a:ext cx="2038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982E84-45F9-46B0-A0CA-11A166FDE647}"/>
              </a:ext>
            </a:extLst>
          </p:cNvPr>
          <p:cNvSpPr txBox="1"/>
          <p:nvPr/>
        </p:nvSpPr>
        <p:spPr>
          <a:xfrm>
            <a:off x="2964181" y="2475548"/>
            <a:ext cx="590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34AF83-0107-4F35-A0EF-7DDAC4FF40D6}"/>
                  </a:ext>
                </a:extLst>
              </p14:cNvPr>
              <p14:cNvContentPartPr/>
              <p14:nvPr/>
            </p14:nvContentPartPr>
            <p14:xfrm>
              <a:off x="4418218" y="2582280"/>
              <a:ext cx="1119960" cy="846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34AF83-0107-4F35-A0EF-7DDAC4FF40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898" y="2577960"/>
                <a:ext cx="1128600" cy="85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AF9B130-5CED-49B6-AB74-8263BBE9FF6F}"/>
              </a:ext>
            </a:extLst>
          </p:cNvPr>
          <p:cNvGrpSpPr/>
          <p:nvPr/>
        </p:nvGrpSpPr>
        <p:grpSpPr>
          <a:xfrm>
            <a:off x="7258978" y="2497320"/>
            <a:ext cx="2665440" cy="1279800"/>
            <a:chOff x="6948877" y="3450772"/>
            <a:chExt cx="2665440" cy="127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32435C0-4AF9-4340-A352-E76FDDB6CDC9}"/>
                    </a:ext>
                  </a:extLst>
                </p14:cNvPr>
                <p14:cNvContentPartPr/>
                <p14:nvPr/>
              </p14:nvContentPartPr>
              <p14:xfrm>
                <a:off x="8857957" y="3450772"/>
                <a:ext cx="756360" cy="732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32435C0-4AF9-4340-A352-E76FDDB6CDC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53637" y="3446452"/>
                  <a:ext cx="765000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52F439E-FEAB-4526-B854-D3FA5A87C765}"/>
                    </a:ext>
                  </a:extLst>
                </p14:cNvPr>
                <p14:cNvContentPartPr/>
                <p14:nvPr/>
              </p14:nvContentPartPr>
              <p14:xfrm>
                <a:off x="7950757" y="3932812"/>
                <a:ext cx="947160" cy="344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52F439E-FEAB-4526-B854-D3FA5A87C7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46437" y="3928492"/>
                  <a:ext cx="9558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57D12D6-1D0C-4B21-AE37-AA8ACBABD508}"/>
                    </a:ext>
                  </a:extLst>
                </p14:cNvPr>
                <p14:cNvContentPartPr/>
                <p14:nvPr/>
              </p14:nvContentPartPr>
              <p14:xfrm>
                <a:off x="8816917" y="3943612"/>
                <a:ext cx="592560" cy="290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57D12D6-1D0C-4B21-AE37-AA8ACBABD50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12597" y="3939292"/>
                  <a:ext cx="6012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0FE07B2-565F-4384-A7EB-0E0305E41AF4}"/>
                    </a:ext>
                  </a:extLst>
                </p14:cNvPr>
                <p14:cNvContentPartPr/>
                <p14:nvPr/>
              </p14:nvContentPartPr>
              <p14:xfrm>
                <a:off x="8198077" y="3879172"/>
                <a:ext cx="572400" cy="25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0FE07B2-565F-4384-A7EB-0E0305E41AF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93757" y="3874852"/>
                  <a:ext cx="5810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349881E-9AB2-4D57-BA2E-D78D3F48BD8C}"/>
                    </a:ext>
                  </a:extLst>
                </p14:cNvPr>
                <p14:cNvContentPartPr/>
                <p14:nvPr/>
              </p14:nvContentPartPr>
              <p14:xfrm>
                <a:off x="8022757" y="4255012"/>
                <a:ext cx="522720" cy="78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349881E-9AB2-4D57-BA2E-D78D3F48BD8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018437" y="4250692"/>
                  <a:ext cx="5313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8C74368-56BF-48EC-9819-652029F31729}"/>
                    </a:ext>
                  </a:extLst>
                </p14:cNvPr>
                <p14:cNvContentPartPr/>
                <p14:nvPr/>
              </p14:nvContentPartPr>
              <p14:xfrm>
                <a:off x="6948877" y="4261852"/>
                <a:ext cx="1050480" cy="226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8C74368-56BF-48EC-9819-652029F3172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44557" y="4257532"/>
                  <a:ext cx="10591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F3BFF8B-2571-47C6-8D3F-C5CAF56DC292}"/>
                    </a:ext>
                  </a:extLst>
                </p14:cNvPr>
                <p14:cNvContentPartPr/>
                <p14:nvPr/>
              </p14:nvContentPartPr>
              <p14:xfrm>
                <a:off x="7972357" y="4379932"/>
                <a:ext cx="775080" cy="350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F3BFF8B-2571-47C6-8D3F-C5CAF56DC29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68037" y="4375612"/>
                  <a:ext cx="783720" cy="359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20DC080-6932-4B2F-898F-3175D53FCB1E}"/>
              </a:ext>
            </a:extLst>
          </p:cNvPr>
          <p:cNvSpPr txBox="1"/>
          <p:nvPr/>
        </p:nvSpPr>
        <p:spPr>
          <a:xfrm>
            <a:off x="4181961" y="4004095"/>
            <a:ext cx="20388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8C110A-86E3-4E5B-BFBB-0E9DCEBBA541}"/>
              </a:ext>
            </a:extLst>
          </p:cNvPr>
          <p:cNvSpPr txBox="1"/>
          <p:nvPr/>
        </p:nvSpPr>
        <p:spPr>
          <a:xfrm>
            <a:off x="7650574" y="4173373"/>
            <a:ext cx="20388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giết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E5B7DF-6A36-492D-9A9E-9813EF6CFC25}"/>
              </a:ext>
            </a:extLst>
          </p:cNvPr>
          <p:cNvSpPr txBox="1"/>
          <p:nvPr/>
        </p:nvSpPr>
        <p:spPr>
          <a:xfrm>
            <a:off x="6372556" y="2582280"/>
            <a:ext cx="590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55C44A-6C26-4A83-9A57-A550DC12E337}"/>
              </a:ext>
            </a:extLst>
          </p:cNvPr>
          <p:cNvSpPr txBox="1"/>
          <p:nvPr/>
        </p:nvSpPr>
        <p:spPr>
          <a:xfrm>
            <a:off x="933781" y="685387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9C96DF-5835-400A-8780-AE0D8425BDA9}"/>
              </a:ext>
            </a:extLst>
          </p:cNvPr>
          <p:cNvSpPr txBox="1"/>
          <p:nvPr/>
        </p:nvSpPr>
        <p:spPr>
          <a:xfrm>
            <a:off x="758852" y="6049388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café ra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32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0" grpId="0"/>
      <p:bldP spid="20" grpId="0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8F3F6-1818-4CE5-8009-5F658A18F25B}"/>
              </a:ext>
            </a:extLst>
          </p:cNvPr>
          <p:cNvSpPr txBox="1"/>
          <p:nvPr/>
        </p:nvSpPr>
        <p:spPr>
          <a:xfrm>
            <a:off x="147762" y="103367"/>
            <a:ext cx="352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AA5F78-6C12-4BE1-9E27-B25380A9F5CB}"/>
              </a:ext>
            </a:extLst>
          </p:cNvPr>
          <p:cNvSpPr txBox="1"/>
          <p:nvPr/>
        </p:nvSpPr>
        <p:spPr>
          <a:xfrm>
            <a:off x="985630" y="1103677"/>
            <a:ext cx="1022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ây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café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1B4E38-B2AD-4D27-949C-157F66A93874}"/>
              </a:ext>
            </a:extLst>
          </p:cNvPr>
          <p:cNvSpPr txBox="1"/>
          <p:nvPr/>
        </p:nvSpPr>
        <p:spPr>
          <a:xfrm>
            <a:off x="985629" y="2169152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café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BD96B-3601-4E96-8D67-FFC4F8E85C94}"/>
              </a:ext>
            </a:extLst>
          </p:cNvPr>
          <p:cNvSpPr txBox="1"/>
          <p:nvPr/>
        </p:nvSpPr>
        <p:spPr>
          <a:xfrm>
            <a:off x="985629" y="2803740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yên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kumimoji="1"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ửa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FBAE2-D494-47FD-A7F4-49E5B73031BB}"/>
              </a:ext>
            </a:extLst>
          </p:cNvPr>
          <p:cNvSpPr txBox="1"/>
          <p:nvPr/>
        </p:nvSpPr>
        <p:spPr>
          <a:xfrm>
            <a:off x="985628" y="3531041"/>
            <a:ext cx="1022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002DAF-55FA-40CD-AE3E-24CD687CBCC0}"/>
              </a:ext>
            </a:extLst>
          </p:cNvPr>
          <p:cNvSpPr txBox="1"/>
          <p:nvPr/>
        </p:nvSpPr>
        <p:spPr>
          <a:xfrm>
            <a:off x="484696" y="5708194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D39353-A64E-4F42-B1CF-68635C91E03D}"/>
              </a:ext>
            </a:extLst>
          </p:cNvPr>
          <p:cNvSpPr txBox="1"/>
          <p:nvPr/>
        </p:nvSpPr>
        <p:spPr>
          <a:xfrm>
            <a:off x="985627" y="4550006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Rúc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67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8F3F6-1818-4CE5-8009-5F658A18F25B}"/>
              </a:ext>
            </a:extLst>
          </p:cNvPr>
          <p:cNvSpPr txBox="1"/>
          <p:nvPr/>
        </p:nvSpPr>
        <p:spPr>
          <a:xfrm>
            <a:off x="147762" y="103367"/>
            <a:ext cx="352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4166A5-369B-49B3-B627-708F68EE0CA9}"/>
              </a:ext>
            </a:extLst>
          </p:cNvPr>
          <p:cNvSpPr txBox="1"/>
          <p:nvPr/>
        </p:nvSpPr>
        <p:spPr>
          <a:xfrm>
            <a:off x="147762" y="80302"/>
            <a:ext cx="352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DEBDB-C832-4232-86EE-1181F2DA1AF0}"/>
              </a:ext>
            </a:extLst>
          </p:cNvPr>
          <p:cNvSpPr txBox="1"/>
          <p:nvPr/>
        </p:nvSpPr>
        <p:spPr>
          <a:xfrm>
            <a:off x="985630" y="1103677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hồi vốn trong 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năm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0731F4-52E2-424E-A184-3DD019A32820}"/>
              </a:ext>
            </a:extLst>
          </p:cNvPr>
          <p:cNvSpPr txBox="1"/>
          <p:nvPr/>
        </p:nvSpPr>
        <p:spPr>
          <a:xfrm>
            <a:off x="985629" y="1696782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thương hiệu trong vòng 1 năm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40316-2C7B-4708-AA9F-43050BCFCB64}"/>
              </a:ext>
            </a:extLst>
          </p:cNvPr>
          <p:cNvSpPr txBox="1"/>
          <p:nvPr/>
        </p:nvSpPr>
        <p:spPr>
          <a:xfrm>
            <a:off x="985628" y="2289887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Kinh doanh thu lợi nhuận (khoản 400 triệu/năm)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B23C8F-A195-4E35-86A0-EC630E5200D1}"/>
              </a:ext>
            </a:extLst>
          </p:cNvPr>
          <p:cNvSpPr txBox="1"/>
          <p:nvPr/>
        </p:nvSpPr>
        <p:spPr>
          <a:xfrm>
            <a:off x="985627" y="2882992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Mở rộng kinh doanh (theo hướng lĩnh vực và quy mô)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32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8F3F6-1818-4CE5-8009-5F658A18F25B}"/>
              </a:ext>
            </a:extLst>
          </p:cNvPr>
          <p:cNvSpPr txBox="1"/>
          <p:nvPr/>
        </p:nvSpPr>
        <p:spPr>
          <a:xfrm>
            <a:off x="147763" y="103367"/>
            <a:ext cx="158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6E5259-EEC9-4B8B-9747-780F3FE84FED}"/>
              </a:ext>
            </a:extLst>
          </p:cNvPr>
          <p:cNvSpPr txBox="1"/>
          <p:nvPr/>
        </p:nvSpPr>
        <p:spPr>
          <a:xfrm>
            <a:off x="985630" y="626587"/>
            <a:ext cx="1022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ây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café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5FA01-CCC4-4471-B592-E42ADAE1EDAF}"/>
              </a:ext>
            </a:extLst>
          </p:cNvPr>
          <p:cNvSpPr txBox="1"/>
          <p:nvPr/>
        </p:nvSpPr>
        <p:spPr>
          <a:xfrm>
            <a:off x="985630" y="1700013"/>
            <a:ext cx="1022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ửa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47C669-DE23-41DE-B511-1CA9FAFC855B}"/>
              </a:ext>
            </a:extLst>
          </p:cNvPr>
          <p:cNvSpPr txBox="1"/>
          <p:nvPr/>
        </p:nvSpPr>
        <p:spPr>
          <a:xfrm>
            <a:off x="985631" y="2756732"/>
            <a:ext cx="3634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B0C55-698A-473C-BE92-C57CB1A93745}"/>
              </a:ext>
            </a:extLst>
          </p:cNvPr>
          <p:cNvSpPr txBox="1"/>
          <p:nvPr/>
        </p:nvSpPr>
        <p:spPr>
          <a:xfrm>
            <a:off x="1494513" y="3369020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ửa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28FEA4-6E65-43DF-BC09-48EC19C727B2}"/>
              </a:ext>
            </a:extLst>
          </p:cNvPr>
          <p:cNvSpPr txBox="1"/>
          <p:nvPr/>
        </p:nvSpPr>
        <p:spPr>
          <a:xfrm>
            <a:off x="1494512" y="3944860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ửa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BBD991-DAB2-4F22-A85A-742B8F2BF69D}"/>
              </a:ext>
            </a:extLst>
          </p:cNvPr>
          <p:cNvSpPr txBox="1"/>
          <p:nvPr/>
        </p:nvSpPr>
        <p:spPr>
          <a:xfrm>
            <a:off x="1494513" y="4545058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cafe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8EA731-28F3-4351-ACAB-AF7CC20D8E11}"/>
              </a:ext>
            </a:extLst>
          </p:cNvPr>
          <p:cNvSpPr txBox="1"/>
          <p:nvPr/>
        </p:nvSpPr>
        <p:spPr>
          <a:xfrm>
            <a:off x="1494512" y="5127339"/>
            <a:ext cx="1022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hổ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2B1A3-0B0A-4A7B-828E-59D2160B6A39}"/>
              </a:ext>
            </a:extLst>
          </p:cNvPr>
          <p:cNvSpPr txBox="1"/>
          <p:nvPr/>
        </p:nvSpPr>
        <p:spPr>
          <a:xfrm>
            <a:off x="1494511" y="6081446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cafe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80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8F3F6-1818-4CE5-8009-5F658A18F25B}"/>
              </a:ext>
            </a:extLst>
          </p:cNvPr>
          <p:cNvSpPr txBox="1"/>
          <p:nvPr/>
        </p:nvSpPr>
        <p:spPr>
          <a:xfrm>
            <a:off x="147762" y="103367"/>
            <a:ext cx="352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AA75DF-1DDC-4F69-8AC6-EF470C38AA86}"/>
              </a:ext>
            </a:extLst>
          </p:cNvPr>
          <p:cNvSpPr txBox="1"/>
          <p:nvPr/>
        </p:nvSpPr>
        <p:spPr>
          <a:xfrm>
            <a:off x="985629" y="714051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2x2 bao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gờm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1" lang="vi-VN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DFDE7-C178-4E03-8799-5630F2D8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022" y="1237271"/>
            <a:ext cx="5721956" cy="553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2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C0EDB6-B677-43A2-8923-AB4CA02D8050}"/>
              </a:ext>
            </a:extLst>
          </p:cNvPr>
          <p:cNvSpPr txBox="1"/>
          <p:nvPr/>
        </p:nvSpPr>
        <p:spPr>
          <a:xfrm>
            <a:off x="147762" y="103367"/>
            <a:ext cx="352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66238-97A7-4332-90D3-CA15C68C454F}"/>
              </a:ext>
            </a:extLst>
          </p:cNvPr>
          <p:cNvSpPr txBox="1"/>
          <p:nvPr/>
        </p:nvSpPr>
        <p:spPr>
          <a:xfrm>
            <a:off x="985629" y="714051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sấp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2x2</a:t>
            </a:r>
            <a:endParaRPr kumimoji="1" lang="vi-VN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824B8A-8521-4902-964D-BB6A53EA9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68" y="1418314"/>
            <a:ext cx="10210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30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1025</Words>
  <Application>Microsoft Office PowerPoint</Application>
  <PresentationFormat>Widescreen</PresentationFormat>
  <Paragraphs>132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游ゴシック</vt:lpstr>
      <vt:lpstr>游ゴシック Light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青木 大介</dc:creator>
  <cp:lastModifiedBy>青木 大介</cp:lastModifiedBy>
  <cp:revision>22</cp:revision>
  <dcterms:created xsi:type="dcterms:W3CDTF">2020-07-12T02:14:16Z</dcterms:created>
  <dcterms:modified xsi:type="dcterms:W3CDTF">2020-07-17T06:48:04Z</dcterms:modified>
</cp:coreProperties>
</file>