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8"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3" d="100"/>
          <a:sy n="83" d="100"/>
        </p:scale>
        <p:origin x="76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青木 大介" userId="a5fa08e51d23e1a7" providerId="LiveId" clId="{44932E7A-3A1F-4915-B3E6-868131FF2BE0}"/>
    <pc:docChg chg="undo custSel addSld modSld">
      <pc:chgData name="青木 大介" userId="a5fa08e51d23e1a7" providerId="LiveId" clId="{44932E7A-3A1F-4915-B3E6-868131FF2BE0}" dt="2021-02-26T01:53:09.941" v="441"/>
      <pc:docMkLst>
        <pc:docMk/>
      </pc:docMkLst>
      <pc:sldChg chg="modTransition">
        <pc:chgData name="青木 大介" userId="a5fa08e51d23e1a7" providerId="LiveId" clId="{44932E7A-3A1F-4915-B3E6-868131FF2BE0}" dt="2021-02-26T01:53:09.941" v="441"/>
        <pc:sldMkLst>
          <pc:docMk/>
          <pc:sldMk cId="2184479902" sldId="257"/>
        </pc:sldMkLst>
      </pc:sldChg>
      <pc:sldChg chg="modTransition">
        <pc:chgData name="青木 大介" userId="a5fa08e51d23e1a7" providerId="LiveId" clId="{44932E7A-3A1F-4915-B3E6-868131FF2BE0}" dt="2021-02-26T01:53:09.941" v="441"/>
        <pc:sldMkLst>
          <pc:docMk/>
          <pc:sldMk cId="1412309280" sldId="258"/>
        </pc:sldMkLst>
      </pc:sldChg>
      <pc:sldChg chg="modTransition">
        <pc:chgData name="青木 大介" userId="a5fa08e51d23e1a7" providerId="LiveId" clId="{44932E7A-3A1F-4915-B3E6-868131FF2BE0}" dt="2021-02-26T01:53:09.941" v="441"/>
        <pc:sldMkLst>
          <pc:docMk/>
          <pc:sldMk cId="3217124727" sldId="259"/>
        </pc:sldMkLst>
      </pc:sldChg>
      <pc:sldChg chg="modTransition">
        <pc:chgData name="青木 大介" userId="a5fa08e51d23e1a7" providerId="LiveId" clId="{44932E7A-3A1F-4915-B3E6-868131FF2BE0}" dt="2021-02-26T01:53:09.941" v="441"/>
        <pc:sldMkLst>
          <pc:docMk/>
          <pc:sldMk cId="2450593246" sldId="260"/>
        </pc:sldMkLst>
      </pc:sldChg>
      <pc:sldChg chg="modTransition">
        <pc:chgData name="青木 大介" userId="a5fa08e51d23e1a7" providerId="LiveId" clId="{44932E7A-3A1F-4915-B3E6-868131FF2BE0}" dt="2021-02-26T01:53:09.941" v="441"/>
        <pc:sldMkLst>
          <pc:docMk/>
          <pc:sldMk cId="608351486" sldId="261"/>
        </pc:sldMkLst>
      </pc:sldChg>
      <pc:sldChg chg="modTransition">
        <pc:chgData name="青木 大介" userId="a5fa08e51d23e1a7" providerId="LiveId" clId="{44932E7A-3A1F-4915-B3E6-868131FF2BE0}" dt="2021-02-26T01:53:09.941" v="441"/>
        <pc:sldMkLst>
          <pc:docMk/>
          <pc:sldMk cId="1740090093" sldId="262"/>
        </pc:sldMkLst>
      </pc:sldChg>
      <pc:sldChg chg="modTransition">
        <pc:chgData name="青木 大介" userId="a5fa08e51d23e1a7" providerId="LiveId" clId="{44932E7A-3A1F-4915-B3E6-868131FF2BE0}" dt="2021-02-26T01:53:09.941" v="441"/>
        <pc:sldMkLst>
          <pc:docMk/>
          <pc:sldMk cId="3285822492" sldId="263"/>
        </pc:sldMkLst>
      </pc:sldChg>
      <pc:sldChg chg="modTransition">
        <pc:chgData name="青木 大介" userId="a5fa08e51d23e1a7" providerId="LiveId" clId="{44932E7A-3A1F-4915-B3E6-868131FF2BE0}" dt="2021-02-26T01:53:09.941" v="441"/>
        <pc:sldMkLst>
          <pc:docMk/>
          <pc:sldMk cId="1069502109" sldId="264"/>
        </pc:sldMkLst>
      </pc:sldChg>
      <pc:sldChg chg="modTransition">
        <pc:chgData name="青木 大介" userId="a5fa08e51d23e1a7" providerId="LiveId" clId="{44932E7A-3A1F-4915-B3E6-868131FF2BE0}" dt="2021-02-26T01:53:09.941" v="441"/>
        <pc:sldMkLst>
          <pc:docMk/>
          <pc:sldMk cId="2598206698" sldId="265"/>
        </pc:sldMkLst>
      </pc:sldChg>
      <pc:sldChg chg="modTransition">
        <pc:chgData name="青木 大介" userId="a5fa08e51d23e1a7" providerId="LiveId" clId="{44932E7A-3A1F-4915-B3E6-868131FF2BE0}" dt="2021-02-26T01:53:09.941" v="441"/>
        <pc:sldMkLst>
          <pc:docMk/>
          <pc:sldMk cId="1863264131" sldId="266"/>
        </pc:sldMkLst>
      </pc:sldChg>
      <pc:sldChg chg="modTransition">
        <pc:chgData name="青木 大介" userId="a5fa08e51d23e1a7" providerId="LiveId" clId="{44932E7A-3A1F-4915-B3E6-868131FF2BE0}" dt="2021-02-26T01:53:09.941" v="441"/>
        <pc:sldMkLst>
          <pc:docMk/>
          <pc:sldMk cId="1517565642" sldId="267"/>
        </pc:sldMkLst>
      </pc:sldChg>
      <pc:sldChg chg="modTransition">
        <pc:chgData name="青木 大介" userId="a5fa08e51d23e1a7" providerId="LiveId" clId="{44932E7A-3A1F-4915-B3E6-868131FF2BE0}" dt="2021-02-26T01:53:09.941" v="441"/>
        <pc:sldMkLst>
          <pc:docMk/>
          <pc:sldMk cId="2593758326" sldId="268"/>
        </pc:sldMkLst>
      </pc:sldChg>
      <pc:sldChg chg="addSp modSp mod modTransition">
        <pc:chgData name="青木 大介" userId="a5fa08e51d23e1a7" providerId="LiveId" clId="{44932E7A-3A1F-4915-B3E6-868131FF2BE0}" dt="2021-02-26T01:53:09.941" v="441"/>
        <pc:sldMkLst>
          <pc:docMk/>
          <pc:sldMk cId="2092193516" sldId="269"/>
        </pc:sldMkLst>
        <pc:spChg chg="add mod">
          <ac:chgData name="青木 大介" userId="a5fa08e51d23e1a7" providerId="LiveId" clId="{44932E7A-3A1F-4915-B3E6-868131FF2BE0}" dt="2021-02-26T01:35:24.509" v="29" actId="20577"/>
          <ac:spMkLst>
            <pc:docMk/>
            <pc:sldMk cId="2092193516" sldId="269"/>
            <ac:spMk id="10" creationId="{4F2A8847-AF05-40C2-9B42-704077F3AD67}"/>
          </ac:spMkLst>
        </pc:spChg>
      </pc:sldChg>
      <pc:sldChg chg="addSp modSp mod modTransition">
        <pc:chgData name="青木 大介" userId="a5fa08e51d23e1a7" providerId="LiveId" clId="{44932E7A-3A1F-4915-B3E6-868131FF2BE0}" dt="2021-02-26T01:53:09.941" v="441"/>
        <pc:sldMkLst>
          <pc:docMk/>
          <pc:sldMk cId="133202625" sldId="270"/>
        </pc:sldMkLst>
        <pc:spChg chg="add mod">
          <ac:chgData name="青木 大介" userId="a5fa08e51d23e1a7" providerId="LiveId" clId="{44932E7A-3A1F-4915-B3E6-868131FF2BE0}" dt="2021-02-26T01:35:42.100" v="49" actId="20577"/>
          <ac:spMkLst>
            <pc:docMk/>
            <pc:sldMk cId="133202625" sldId="270"/>
            <ac:spMk id="2" creationId="{F3D61567-BB1E-458C-8EAD-531BF5ABF50A}"/>
          </ac:spMkLst>
        </pc:spChg>
        <pc:picChg chg="add mod">
          <ac:chgData name="青木 大介" userId="a5fa08e51d23e1a7" providerId="LiveId" clId="{44932E7A-3A1F-4915-B3E6-868131FF2BE0}" dt="2021-02-26T01:35:53.665" v="52" actId="14100"/>
          <ac:picMkLst>
            <pc:docMk/>
            <pc:sldMk cId="133202625" sldId="270"/>
            <ac:picMk id="3" creationId="{0A27599E-D45E-4199-A16F-1B44EBF4854C}"/>
          </ac:picMkLst>
        </pc:picChg>
      </pc:sldChg>
      <pc:sldChg chg="addSp modSp mod modTransition">
        <pc:chgData name="青木 大介" userId="a5fa08e51d23e1a7" providerId="LiveId" clId="{44932E7A-3A1F-4915-B3E6-868131FF2BE0}" dt="2021-02-26T01:53:09.941" v="441"/>
        <pc:sldMkLst>
          <pc:docMk/>
          <pc:sldMk cId="686500327" sldId="271"/>
        </pc:sldMkLst>
        <pc:spChg chg="add mod">
          <ac:chgData name="青木 大介" userId="a5fa08e51d23e1a7" providerId="LiveId" clId="{44932E7A-3A1F-4915-B3E6-868131FF2BE0}" dt="2021-02-26T01:36:08.333" v="67" actId="20577"/>
          <ac:spMkLst>
            <pc:docMk/>
            <pc:sldMk cId="686500327" sldId="271"/>
            <ac:spMk id="2" creationId="{350A4854-3953-4C93-A3BE-AFC31895F645}"/>
          </ac:spMkLst>
        </pc:spChg>
        <pc:picChg chg="add mod">
          <ac:chgData name="青木 大介" userId="a5fa08e51d23e1a7" providerId="LiveId" clId="{44932E7A-3A1F-4915-B3E6-868131FF2BE0}" dt="2021-02-26T01:36:19.150" v="70" actId="14100"/>
          <ac:picMkLst>
            <pc:docMk/>
            <pc:sldMk cId="686500327" sldId="271"/>
            <ac:picMk id="3" creationId="{BC0D450F-9604-4635-93B4-47EE6487F31B}"/>
          </ac:picMkLst>
        </pc:picChg>
      </pc:sldChg>
      <pc:sldChg chg="addSp modSp mod modTransition">
        <pc:chgData name="青木 大介" userId="a5fa08e51d23e1a7" providerId="LiveId" clId="{44932E7A-3A1F-4915-B3E6-868131FF2BE0}" dt="2021-02-26T01:53:09.941" v="441"/>
        <pc:sldMkLst>
          <pc:docMk/>
          <pc:sldMk cId="3384204554" sldId="272"/>
        </pc:sldMkLst>
        <pc:spChg chg="add mod">
          <ac:chgData name="青木 大介" userId="a5fa08e51d23e1a7" providerId="LiveId" clId="{44932E7A-3A1F-4915-B3E6-868131FF2BE0}" dt="2021-02-26T01:36:37.111" v="100" actId="20577"/>
          <ac:spMkLst>
            <pc:docMk/>
            <pc:sldMk cId="3384204554" sldId="272"/>
            <ac:spMk id="2" creationId="{6745EA5D-EA9B-416F-98AF-39D0CD4E0019}"/>
          </ac:spMkLst>
        </pc:spChg>
        <pc:picChg chg="add mod">
          <ac:chgData name="青木 大介" userId="a5fa08e51d23e1a7" providerId="LiveId" clId="{44932E7A-3A1F-4915-B3E6-868131FF2BE0}" dt="2021-02-26T01:37:10.680" v="104" actId="1076"/>
          <ac:picMkLst>
            <pc:docMk/>
            <pc:sldMk cId="3384204554" sldId="272"/>
            <ac:picMk id="3" creationId="{3D458F98-9CE3-4857-8CB1-2E2CDD4CDF69}"/>
          </ac:picMkLst>
        </pc:picChg>
      </pc:sldChg>
      <pc:sldChg chg="addSp modSp mod modTransition">
        <pc:chgData name="青木 大介" userId="a5fa08e51d23e1a7" providerId="LiveId" clId="{44932E7A-3A1F-4915-B3E6-868131FF2BE0}" dt="2021-02-26T01:53:09.941" v="441"/>
        <pc:sldMkLst>
          <pc:docMk/>
          <pc:sldMk cId="976483304" sldId="273"/>
        </pc:sldMkLst>
        <pc:spChg chg="add mod">
          <ac:chgData name="青木 大介" userId="a5fa08e51d23e1a7" providerId="LiveId" clId="{44932E7A-3A1F-4915-B3E6-868131FF2BE0}" dt="2021-02-26T01:37:30.730" v="121" actId="20577"/>
          <ac:spMkLst>
            <pc:docMk/>
            <pc:sldMk cId="976483304" sldId="273"/>
            <ac:spMk id="2" creationId="{2AFCBC88-CCA8-4419-9C45-DA99F3A8787A}"/>
          </ac:spMkLst>
        </pc:spChg>
        <pc:picChg chg="add mod">
          <ac:chgData name="青木 大介" userId="a5fa08e51d23e1a7" providerId="LiveId" clId="{44932E7A-3A1F-4915-B3E6-868131FF2BE0}" dt="2021-02-26T01:37:44.964" v="125" actId="1076"/>
          <ac:picMkLst>
            <pc:docMk/>
            <pc:sldMk cId="976483304" sldId="273"/>
            <ac:picMk id="3" creationId="{B94B8FA7-D568-4AC7-A227-714254C3D8BB}"/>
          </ac:picMkLst>
        </pc:picChg>
      </pc:sldChg>
      <pc:sldChg chg="addSp modSp mod modTransition">
        <pc:chgData name="青木 大介" userId="a5fa08e51d23e1a7" providerId="LiveId" clId="{44932E7A-3A1F-4915-B3E6-868131FF2BE0}" dt="2021-02-26T01:53:09.941" v="441"/>
        <pc:sldMkLst>
          <pc:docMk/>
          <pc:sldMk cId="1222891984" sldId="274"/>
        </pc:sldMkLst>
        <pc:spChg chg="add mod">
          <ac:chgData name="青木 大介" userId="a5fa08e51d23e1a7" providerId="LiveId" clId="{44932E7A-3A1F-4915-B3E6-868131FF2BE0}" dt="2021-02-26T01:39:38.827" v="205" actId="14100"/>
          <ac:spMkLst>
            <pc:docMk/>
            <pc:sldMk cId="1222891984" sldId="274"/>
            <ac:spMk id="2" creationId="{FC41EC79-4211-478C-9D34-55C777703AEA}"/>
          </ac:spMkLst>
        </pc:spChg>
      </pc:sldChg>
      <pc:sldChg chg="addSp modSp add mod modTransition">
        <pc:chgData name="青木 大介" userId="a5fa08e51d23e1a7" providerId="LiveId" clId="{44932E7A-3A1F-4915-B3E6-868131FF2BE0}" dt="2021-02-26T01:53:09.941" v="441"/>
        <pc:sldMkLst>
          <pc:docMk/>
          <pc:sldMk cId="1859163750" sldId="275"/>
        </pc:sldMkLst>
        <pc:spChg chg="mod">
          <ac:chgData name="青木 大介" userId="a5fa08e51d23e1a7" providerId="LiveId" clId="{44932E7A-3A1F-4915-B3E6-868131FF2BE0}" dt="2021-02-26T01:46:43.049" v="265" actId="113"/>
          <ac:spMkLst>
            <pc:docMk/>
            <pc:sldMk cId="1859163750" sldId="275"/>
            <ac:spMk id="2" creationId="{FC41EC79-4211-478C-9D34-55C777703AEA}"/>
          </ac:spMkLst>
        </pc:spChg>
        <pc:picChg chg="add mod">
          <ac:chgData name="青木 大介" userId="a5fa08e51d23e1a7" providerId="LiveId" clId="{44932E7A-3A1F-4915-B3E6-868131FF2BE0}" dt="2021-02-26T01:46:55.255" v="268" actId="14100"/>
          <ac:picMkLst>
            <pc:docMk/>
            <pc:sldMk cId="1859163750" sldId="275"/>
            <ac:picMk id="4" creationId="{7CE417A4-2E3D-49D7-9D56-911ABB8EB12E}"/>
          </ac:picMkLst>
        </pc:picChg>
      </pc:sldChg>
      <pc:sldChg chg="addSp modSp add mod modTransition">
        <pc:chgData name="青木 大介" userId="a5fa08e51d23e1a7" providerId="LiveId" clId="{44932E7A-3A1F-4915-B3E6-868131FF2BE0}" dt="2021-02-26T01:53:09.941" v="441"/>
        <pc:sldMkLst>
          <pc:docMk/>
          <pc:sldMk cId="1026108452" sldId="276"/>
        </pc:sldMkLst>
        <pc:spChg chg="mod">
          <ac:chgData name="青木 大介" userId="a5fa08e51d23e1a7" providerId="LiveId" clId="{44932E7A-3A1F-4915-B3E6-868131FF2BE0}" dt="2021-02-26T01:47:05.997" v="288" actId="113"/>
          <ac:spMkLst>
            <pc:docMk/>
            <pc:sldMk cId="1026108452" sldId="276"/>
            <ac:spMk id="2" creationId="{FC41EC79-4211-478C-9D34-55C777703AEA}"/>
          </ac:spMkLst>
        </pc:spChg>
        <pc:picChg chg="add mod">
          <ac:chgData name="青木 大介" userId="a5fa08e51d23e1a7" providerId="LiveId" clId="{44932E7A-3A1F-4915-B3E6-868131FF2BE0}" dt="2021-02-26T01:47:17.073" v="292" actId="1076"/>
          <ac:picMkLst>
            <pc:docMk/>
            <pc:sldMk cId="1026108452" sldId="276"/>
            <ac:picMk id="4" creationId="{250057F2-DA6D-4554-8410-AD281B0EC54B}"/>
          </ac:picMkLst>
        </pc:picChg>
      </pc:sldChg>
      <pc:sldChg chg="addSp modSp add mod modTransition">
        <pc:chgData name="青木 大介" userId="a5fa08e51d23e1a7" providerId="LiveId" clId="{44932E7A-3A1F-4915-B3E6-868131FF2BE0}" dt="2021-02-26T01:53:09.941" v="441"/>
        <pc:sldMkLst>
          <pc:docMk/>
          <pc:sldMk cId="1969578873" sldId="277"/>
        </pc:sldMkLst>
        <pc:spChg chg="mod">
          <ac:chgData name="青木 大介" userId="a5fa08e51d23e1a7" providerId="LiveId" clId="{44932E7A-3A1F-4915-B3E6-868131FF2BE0}" dt="2021-02-26T01:47:29.961" v="326" actId="113"/>
          <ac:spMkLst>
            <pc:docMk/>
            <pc:sldMk cId="1969578873" sldId="277"/>
            <ac:spMk id="2" creationId="{FC41EC79-4211-478C-9D34-55C777703AEA}"/>
          </ac:spMkLst>
        </pc:spChg>
        <pc:picChg chg="add mod">
          <ac:chgData name="青木 大介" userId="a5fa08e51d23e1a7" providerId="LiveId" clId="{44932E7A-3A1F-4915-B3E6-868131FF2BE0}" dt="2021-02-26T01:47:41.069" v="330" actId="1076"/>
          <ac:picMkLst>
            <pc:docMk/>
            <pc:sldMk cId="1969578873" sldId="277"/>
            <ac:picMk id="4" creationId="{301181AE-F2D1-43C2-8319-E07A5BEB7DDC}"/>
          </ac:picMkLst>
        </pc:picChg>
      </pc:sldChg>
      <pc:sldChg chg="addSp modSp add mod modTransition">
        <pc:chgData name="青木 大介" userId="a5fa08e51d23e1a7" providerId="LiveId" clId="{44932E7A-3A1F-4915-B3E6-868131FF2BE0}" dt="2021-02-26T01:53:09.941" v="441"/>
        <pc:sldMkLst>
          <pc:docMk/>
          <pc:sldMk cId="4231062278" sldId="278"/>
        </pc:sldMkLst>
        <pc:spChg chg="mod">
          <ac:chgData name="青木 大介" userId="a5fa08e51d23e1a7" providerId="LiveId" clId="{44932E7A-3A1F-4915-B3E6-868131FF2BE0}" dt="2021-02-26T01:48:14.896" v="431" actId="113"/>
          <ac:spMkLst>
            <pc:docMk/>
            <pc:sldMk cId="4231062278" sldId="278"/>
            <ac:spMk id="2" creationId="{FC41EC79-4211-478C-9D34-55C777703AEA}"/>
          </ac:spMkLst>
        </pc:spChg>
        <pc:picChg chg="add mod">
          <ac:chgData name="青木 大介" userId="a5fa08e51d23e1a7" providerId="LiveId" clId="{44932E7A-3A1F-4915-B3E6-868131FF2BE0}" dt="2021-02-26T01:48:26.059" v="435" actId="1076"/>
          <ac:picMkLst>
            <pc:docMk/>
            <pc:sldMk cId="4231062278" sldId="278"/>
            <ac:picMk id="4" creationId="{B5783059-6EBA-453F-AB82-D5D1E6B1FA6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C3CE0-B2B4-49BB-BAD4-D94231E202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D7156F-889A-47A2-871C-8EFA8A3F21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775999-8F8B-493C-BF20-63D4F8490B46}"/>
              </a:ext>
            </a:extLst>
          </p:cNvPr>
          <p:cNvSpPr>
            <a:spLocks noGrp="1"/>
          </p:cNvSpPr>
          <p:nvPr>
            <p:ph type="dt" sz="half" idx="10"/>
          </p:nvPr>
        </p:nvSpPr>
        <p:spPr/>
        <p:txBody>
          <a:bodyPr/>
          <a:lstStyle/>
          <a:p>
            <a:fld id="{B1193EA5-69A7-4F10-BC99-B62171479260}" type="datetimeFigureOut">
              <a:rPr lang="en-US" smtClean="0"/>
              <a:t>2/26/2021</a:t>
            </a:fld>
            <a:endParaRPr lang="en-US"/>
          </a:p>
        </p:txBody>
      </p:sp>
      <p:sp>
        <p:nvSpPr>
          <p:cNvPr id="5" name="Footer Placeholder 4">
            <a:extLst>
              <a:ext uri="{FF2B5EF4-FFF2-40B4-BE49-F238E27FC236}">
                <a16:creationId xmlns:a16="http://schemas.microsoft.com/office/drawing/2014/main" id="{764F573C-FB9C-4C8A-80DB-BD89D2AD9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1AE136-2F95-4DC5-A164-9714924D00DA}"/>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1324573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662A-1435-43C5-B397-1150A7012E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0634C3-35C4-46BE-BB63-870B5A9760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EB076-92B4-42B2-929D-2705CF3FBF7F}"/>
              </a:ext>
            </a:extLst>
          </p:cNvPr>
          <p:cNvSpPr>
            <a:spLocks noGrp="1"/>
          </p:cNvSpPr>
          <p:nvPr>
            <p:ph type="dt" sz="half" idx="10"/>
          </p:nvPr>
        </p:nvSpPr>
        <p:spPr/>
        <p:txBody>
          <a:bodyPr/>
          <a:lstStyle/>
          <a:p>
            <a:fld id="{B1193EA5-69A7-4F10-BC99-B62171479260}" type="datetimeFigureOut">
              <a:rPr lang="en-US" smtClean="0"/>
              <a:t>2/26/2021</a:t>
            </a:fld>
            <a:endParaRPr lang="en-US"/>
          </a:p>
        </p:txBody>
      </p:sp>
      <p:sp>
        <p:nvSpPr>
          <p:cNvPr id="5" name="Footer Placeholder 4">
            <a:extLst>
              <a:ext uri="{FF2B5EF4-FFF2-40B4-BE49-F238E27FC236}">
                <a16:creationId xmlns:a16="http://schemas.microsoft.com/office/drawing/2014/main" id="{3976095F-551C-4017-AF0A-C70E49BBA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64678-12AE-467B-97FA-1EF6D398D5AB}"/>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4068189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B338DD-E8CA-4628-B104-E48356826E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A87118-03EC-4F8B-9CAE-B0DE5D722D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3F2CAD-97C9-4723-BE31-AE7D3DA0C6A8}"/>
              </a:ext>
            </a:extLst>
          </p:cNvPr>
          <p:cNvSpPr>
            <a:spLocks noGrp="1"/>
          </p:cNvSpPr>
          <p:nvPr>
            <p:ph type="dt" sz="half" idx="10"/>
          </p:nvPr>
        </p:nvSpPr>
        <p:spPr/>
        <p:txBody>
          <a:bodyPr/>
          <a:lstStyle/>
          <a:p>
            <a:fld id="{B1193EA5-69A7-4F10-BC99-B62171479260}" type="datetimeFigureOut">
              <a:rPr lang="en-US" smtClean="0"/>
              <a:t>2/26/2021</a:t>
            </a:fld>
            <a:endParaRPr lang="en-US"/>
          </a:p>
        </p:txBody>
      </p:sp>
      <p:sp>
        <p:nvSpPr>
          <p:cNvPr id="5" name="Footer Placeholder 4">
            <a:extLst>
              <a:ext uri="{FF2B5EF4-FFF2-40B4-BE49-F238E27FC236}">
                <a16:creationId xmlns:a16="http://schemas.microsoft.com/office/drawing/2014/main" id="{E35847F4-D414-471D-B9AC-3D0FC2C00C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5CD6A3-C668-4609-84C0-41C2BF430BDF}"/>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207076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1A9B-050C-4FED-ACBF-695F37854A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5BCE1D-634F-482D-9830-B1C4CB5E04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A84FE8-74BE-4C2A-A2AC-1B674D975F4B}"/>
              </a:ext>
            </a:extLst>
          </p:cNvPr>
          <p:cNvSpPr>
            <a:spLocks noGrp="1"/>
          </p:cNvSpPr>
          <p:nvPr>
            <p:ph type="dt" sz="half" idx="10"/>
          </p:nvPr>
        </p:nvSpPr>
        <p:spPr/>
        <p:txBody>
          <a:bodyPr/>
          <a:lstStyle/>
          <a:p>
            <a:fld id="{B1193EA5-69A7-4F10-BC99-B62171479260}" type="datetimeFigureOut">
              <a:rPr lang="en-US" smtClean="0"/>
              <a:t>2/26/2021</a:t>
            </a:fld>
            <a:endParaRPr lang="en-US"/>
          </a:p>
        </p:txBody>
      </p:sp>
      <p:sp>
        <p:nvSpPr>
          <p:cNvPr id="5" name="Footer Placeholder 4">
            <a:extLst>
              <a:ext uri="{FF2B5EF4-FFF2-40B4-BE49-F238E27FC236}">
                <a16:creationId xmlns:a16="http://schemas.microsoft.com/office/drawing/2014/main" id="{28256D2F-B668-4683-8ADD-E90DE24F12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CF88D5-1CFA-4C6C-9EFC-E7B021156E61}"/>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844823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E5EEA-977B-400B-B7EE-5EBEDE63F6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33F803-3D7C-48FE-AFA7-75CC5C7AEF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5BEB91-38E9-4519-83E5-710A62D37A44}"/>
              </a:ext>
            </a:extLst>
          </p:cNvPr>
          <p:cNvSpPr>
            <a:spLocks noGrp="1"/>
          </p:cNvSpPr>
          <p:nvPr>
            <p:ph type="dt" sz="half" idx="10"/>
          </p:nvPr>
        </p:nvSpPr>
        <p:spPr/>
        <p:txBody>
          <a:bodyPr/>
          <a:lstStyle/>
          <a:p>
            <a:fld id="{B1193EA5-69A7-4F10-BC99-B62171479260}" type="datetimeFigureOut">
              <a:rPr lang="en-US" smtClean="0"/>
              <a:t>2/26/2021</a:t>
            </a:fld>
            <a:endParaRPr lang="en-US"/>
          </a:p>
        </p:txBody>
      </p:sp>
      <p:sp>
        <p:nvSpPr>
          <p:cNvPr id="5" name="Footer Placeholder 4">
            <a:extLst>
              <a:ext uri="{FF2B5EF4-FFF2-40B4-BE49-F238E27FC236}">
                <a16:creationId xmlns:a16="http://schemas.microsoft.com/office/drawing/2014/main" id="{0AE7B181-30B5-4723-811F-BB2414773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D6C0A-500E-44DF-8FD5-0E3FDC8FF3E2}"/>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146936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AAE7-8D13-4EAF-839B-516EF2E303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26AD31-8764-4A64-9AD4-8396944D7E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9C8B0E-CB12-4CF8-AD07-F43C74D6AF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747D70-6229-4556-960C-C34C59CD5C95}"/>
              </a:ext>
            </a:extLst>
          </p:cNvPr>
          <p:cNvSpPr>
            <a:spLocks noGrp="1"/>
          </p:cNvSpPr>
          <p:nvPr>
            <p:ph type="dt" sz="half" idx="10"/>
          </p:nvPr>
        </p:nvSpPr>
        <p:spPr/>
        <p:txBody>
          <a:bodyPr/>
          <a:lstStyle/>
          <a:p>
            <a:fld id="{B1193EA5-69A7-4F10-BC99-B62171479260}" type="datetimeFigureOut">
              <a:rPr lang="en-US" smtClean="0"/>
              <a:t>2/26/2021</a:t>
            </a:fld>
            <a:endParaRPr lang="en-US"/>
          </a:p>
        </p:txBody>
      </p:sp>
      <p:sp>
        <p:nvSpPr>
          <p:cNvPr id="6" name="Footer Placeholder 5">
            <a:extLst>
              <a:ext uri="{FF2B5EF4-FFF2-40B4-BE49-F238E27FC236}">
                <a16:creationId xmlns:a16="http://schemas.microsoft.com/office/drawing/2014/main" id="{C929C31C-D670-4049-A988-5DC44FD89B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D5F9AF-A99B-4C5C-BCA3-7A617A2868A2}"/>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3251245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12BE-46AF-49F6-BD1F-F5EE2A839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BFF307-6AF8-4338-B22E-C3D898B37F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932653-9FEC-45F0-8F4A-F74AE3BADA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A3477A-62D4-4341-8F39-3E801A724D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84626B-F5FD-4172-94AB-977559EDE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C9CEBB-EF6E-413B-8EA2-A28EA642AF80}"/>
              </a:ext>
            </a:extLst>
          </p:cNvPr>
          <p:cNvSpPr>
            <a:spLocks noGrp="1"/>
          </p:cNvSpPr>
          <p:nvPr>
            <p:ph type="dt" sz="half" idx="10"/>
          </p:nvPr>
        </p:nvSpPr>
        <p:spPr/>
        <p:txBody>
          <a:bodyPr/>
          <a:lstStyle/>
          <a:p>
            <a:fld id="{B1193EA5-69A7-4F10-BC99-B62171479260}" type="datetimeFigureOut">
              <a:rPr lang="en-US" smtClean="0"/>
              <a:t>2/26/2021</a:t>
            </a:fld>
            <a:endParaRPr lang="en-US"/>
          </a:p>
        </p:txBody>
      </p:sp>
      <p:sp>
        <p:nvSpPr>
          <p:cNvPr id="8" name="Footer Placeholder 7">
            <a:extLst>
              <a:ext uri="{FF2B5EF4-FFF2-40B4-BE49-F238E27FC236}">
                <a16:creationId xmlns:a16="http://schemas.microsoft.com/office/drawing/2014/main" id="{F137DC93-8643-4FF7-BFA2-A729AD0357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A8BBC8-B97E-4DCF-8819-943D401E86AF}"/>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743684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08D80-EC4F-4244-8C4F-46A91E415F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C8380A-9C63-4429-AEBD-39B10C5362FC}"/>
              </a:ext>
            </a:extLst>
          </p:cNvPr>
          <p:cNvSpPr>
            <a:spLocks noGrp="1"/>
          </p:cNvSpPr>
          <p:nvPr>
            <p:ph type="dt" sz="half" idx="10"/>
          </p:nvPr>
        </p:nvSpPr>
        <p:spPr/>
        <p:txBody>
          <a:bodyPr/>
          <a:lstStyle/>
          <a:p>
            <a:fld id="{B1193EA5-69A7-4F10-BC99-B62171479260}" type="datetimeFigureOut">
              <a:rPr lang="en-US" smtClean="0"/>
              <a:t>2/26/2021</a:t>
            </a:fld>
            <a:endParaRPr lang="en-US"/>
          </a:p>
        </p:txBody>
      </p:sp>
      <p:sp>
        <p:nvSpPr>
          <p:cNvPr id="4" name="Footer Placeholder 3">
            <a:extLst>
              <a:ext uri="{FF2B5EF4-FFF2-40B4-BE49-F238E27FC236}">
                <a16:creationId xmlns:a16="http://schemas.microsoft.com/office/drawing/2014/main" id="{926F8497-266F-4B33-8F70-BA78365D3F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E84A2B-7A68-4305-91FF-8CFFD963A53B}"/>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4215603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0E3BD-DF56-4C6E-8989-CA118220FC7D}"/>
              </a:ext>
            </a:extLst>
          </p:cNvPr>
          <p:cNvSpPr>
            <a:spLocks noGrp="1"/>
          </p:cNvSpPr>
          <p:nvPr>
            <p:ph type="dt" sz="half" idx="10"/>
          </p:nvPr>
        </p:nvSpPr>
        <p:spPr/>
        <p:txBody>
          <a:bodyPr/>
          <a:lstStyle/>
          <a:p>
            <a:fld id="{B1193EA5-69A7-4F10-BC99-B62171479260}" type="datetimeFigureOut">
              <a:rPr lang="en-US" smtClean="0"/>
              <a:t>2/26/2021</a:t>
            </a:fld>
            <a:endParaRPr lang="en-US"/>
          </a:p>
        </p:txBody>
      </p:sp>
      <p:sp>
        <p:nvSpPr>
          <p:cNvPr id="3" name="Footer Placeholder 2">
            <a:extLst>
              <a:ext uri="{FF2B5EF4-FFF2-40B4-BE49-F238E27FC236}">
                <a16:creationId xmlns:a16="http://schemas.microsoft.com/office/drawing/2014/main" id="{81468397-1B2A-4658-A41E-51198E0FC0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2A0DBA-4E85-419D-8563-68CB2D5DB13B}"/>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1253803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EBFD-DDC0-4C97-BA13-42CC464EFD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A75FCD-2510-47E8-86E3-8AA38B82A5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A8119A-E2EB-4C11-A45E-1165F9A4B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A56416-7A1A-401B-A21D-19CC3D24864C}"/>
              </a:ext>
            </a:extLst>
          </p:cNvPr>
          <p:cNvSpPr>
            <a:spLocks noGrp="1"/>
          </p:cNvSpPr>
          <p:nvPr>
            <p:ph type="dt" sz="half" idx="10"/>
          </p:nvPr>
        </p:nvSpPr>
        <p:spPr/>
        <p:txBody>
          <a:bodyPr/>
          <a:lstStyle/>
          <a:p>
            <a:fld id="{B1193EA5-69A7-4F10-BC99-B62171479260}" type="datetimeFigureOut">
              <a:rPr lang="en-US" smtClean="0"/>
              <a:t>2/26/2021</a:t>
            </a:fld>
            <a:endParaRPr lang="en-US"/>
          </a:p>
        </p:txBody>
      </p:sp>
      <p:sp>
        <p:nvSpPr>
          <p:cNvPr id="6" name="Footer Placeholder 5">
            <a:extLst>
              <a:ext uri="{FF2B5EF4-FFF2-40B4-BE49-F238E27FC236}">
                <a16:creationId xmlns:a16="http://schemas.microsoft.com/office/drawing/2014/main" id="{7F400646-758C-48DA-BAD4-5A119A3B7F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E612FC-B2A8-48A9-B682-3F315E17B34D}"/>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696875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AE670-AD92-4379-B8DD-16CE3CA87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5030E0-DD3A-4E98-91D0-A5E80DB871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E51038-21DA-4D66-BDD9-F3796B5F1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4B8276-E698-4C9D-AAE4-6A774C452ADC}"/>
              </a:ext>
            </a:extLst>
          </p:cNvPr>
          <p:cNvSpPr>
            <a:spLocks noGrp="1"/>
          </p:cNvSpPr>
          <p:nvPr>
            <p:ph type="dt" sz="half" idx="10"/>
          </p:nvPr>
        </p:nvSpPr>
        <p:spPr/>
        <p:txBody>
          <a:bodyPr/>
          <a:lstStyle/>
          <a:p>
            <a:fld id="{B1193EA5-69A7-4F10-BC99-B62171479260}" type="datetimeFigureOut">
              <a:rPr lang="en-US" smtClean="0"/>
              <a:t>2/26/2021</a:t>
            </a:fld>
            <a:endParaRPr lang="en-US"/>
          </a:p>
        </p:txBody>
      </p:sp>
      <p:sp>
        <p:nvSpPr>
          <p:cNvPr id="6" name="Footer Placeholder 5">
            <a:extLst>
              <a:ext uri="{FF2B5EF4-FFF2-40B4-BE49-F238E27FC236}">
                <a16:creationId xmlns:a16="http://schemas.microsoft.com/office/drawing/2014/main" id="{0AE5606B-9DA4-433F-AC08-80A7127CD0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00A454-870B-4CA6-B3EC-CFCD4023D3C2}"/>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315073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7E839B-F90A-4945-95E3-3BC1FB0E41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4B7549-9E08-4B53-9E4C-47826F5D05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5EAE4B-AC04-4B71-A733-9536124B7B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193EA5-69A7-4F10-BC99-B62171479260}" type="datetimeFigureOut">
              <a:rPr lang="en-US" smtClean="0"/>
              <a:t>2/26/2021</a:t>
            </a:fld>
            <a:endParaRPr lang="en-US"/>
          </a:p>
        </p:txBody>
      </p:sp>
      <p:sp>
        <p:nvSpPr>
          <p:cNvPr id="5" name="Footer Placeholder 4">
            <a:extLst>
              <a:ext uri="{FF2B5EF4-FFF2-40B4-BE49-F238E27FC236}">
                <a16:creationId xmlns:a16="http://schemas.microsoft.com/office/drawing/2014/main" id="{826BDD7F-D411-4BEF-A0A9-1C9CC4467C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7DC785-6948-4474-8D8F-5C958E01A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538378-1E94-4053-A714-46112553517A}" type="slidenum">
              <a:rPr lang="en-US" smtClean="0"/>
              <a:t>‹#›</a:t>
            </a:fld>
            <a:endParaRPr lang="en-US"/>
          </a:p>
        </p:txBody>
      </p:sp>
    </p:spTree>
    <p:extLst>
      <p:ext uri="{BB962C8B-B14F-4D97-AF65-F5344CB8AC3E}">
        <p14:creationId xmlns:p14="http://schemas.microsoft.com/office/powerpoint/2010/main" val="3945647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6BFAD5-A803-418D-8483-6BE2EF241369}"/>
              </a:ext>
            </a:extLst>
          </p:cNvPr>
          <p:cNvSpPr txBox="1"/>
          <p:nvPr/>
        </p:nvSpPr>
        <p:spPr>
          <a:xfrm>
            <a:off x="3112654" y="406400"/>
            <a:ext cx="5966691"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THIẾT KẾ ỨNG DỤNG DI ĐỘNG</a:t>
            </a:r>
          </a:p>
        </p:txBody>
      </p:sp>
      <p:sp>
        <p:nvSpPr>
          <p:cNvPr id="5" name="TextBox 4">
            <a:extLst>
              <a:ext uri="{FF2B5EF4-FFF2-40B4-BE49-F238E27FC236}">
                <a16:creationId xmlns:a16="http://schemas.microsoft.com/office/drawing/2014/main" id="{9779AB09-9DAC-445A-9DFC-47858B91DB5B}"/>
              </a:ext>
            </a:extLst>
          </p:cNvPr>
          <p:cNvSpPr txBox="1"/>
          <p:nvPr/>
        </p:nvSpPr>
        <p:spPr>
          <a:xfrm>
            <a:off x="2355272" y="1797784"/>
            <a:ext cx="7481453" cy="1631216"/>
          </a:xfrm>
          <a:prstGeom prst="rect">
            <a:avLst/>
          </a:prstGeom>
          <a:noFill/>
        </p:spPr>
        <p:txBody>
          <a:bodyPr wrap="square" rtlCol="0">
            <a:spAutoFit/>
          </a:bodyPr>
          <a:lstStyle/>
          <a:p>
            <a:pPr algn="ctr"/>
            <a:r>
              <a:rPr lang="en-US" sz="5000" dirty="0">
                <a:latin typeface="Times New Roman" panose="02020603050405020304" pitchFamily="18" charset="0"/>
                <a:cs typeface="Times New Roman" panose="02020603050405020304" pitchFamily="18" charset="0"/>
              </a:rPr>
              <a:t>QUẢN LÍ QUÁN CAFÉ </a:t>
            </a:r>
          </a:p>
          <a:p>
            <a:pPr algn="ctr"/>
            <a:r>
              <a:rPr lang="en-US" sz="5000" dirty="0">
                <a:latin typeface="Times New Roman" panose="02020603050405020304" pitchFamily="18" charset="0"/>
                <a:cs typeface="Times New Roman" panose="02020603050405020304" pitchFamily="18" charset="0"/>
              </a:rPr>
              <a:t>RABBIT HOUSE</a:t>
            </a:r>
          </a:p>
        </p:txBody>
      </p:sp>
      <p:sp>
        <p:nvSpPr>
          <p:cNvPr id="6" name="TextBox 5">
            <a:extLst>
              <a:ext uri="{FF2B5EF4-FFF2-40B4-BE49-F238E27FC236}">
                <a16:creationId xmlns:a16="http://schemas.microsoft.com/office/drawing/2014/main" id="{AD7B94DA-E7B8-4FAE-9562-CC1139325EE7}"/>
              </a:ext>
            </a:extLst>
          </p:cNvPr>
          <p:cNvSpPr txBox="1"/>
          <p:nvPr/>
        </p:nvSpPr>
        <p:spPr>
          <a:xfrm>
            <a:off x="-775855" y="5458691"/>
            <a:ext cx="5966691" cy="1292662"/>
          </a:xfrm>
          <a:prstGeom prst="rect">
            <a:avLst/>
          </a:prstGeom>
          <a:noFill/>
        </p:spPr>
        <p:txBody>
          <a:bodyPr wrap="square" rtlCol="0">
            <a:spAutoFit/>
          </a:bodyPr>
          <a:lstStyle/>
          <a:p>
            <a:pPr algn="ctr"/>
            <a:r>
              <a:rPr lang="en-US" sz="2600" dirty="0">
                <a:latin typeface="Times New Roman" panose="02020603050405020304" pitchFamily="18" charset="0"/>
                <a:cs typeface="Times New Roman" panose="02020603050405020304" pitchFamily="18" charset="0"/>
              </a:rPr>
              <a:t>GVHD:   </a:t>
            </a:r>
            <a:r>
              <a:rPr lang="en-US" sz="2600" dirty="0" err="1">
                <a:latin typeface="Times New Roman" panose="02020603050405020304" pitchFamily="18" charset="0"/>
                <a:cs typeface="Times New Roman" panose="02020603050405020304" pitchFamily="18" charset="0"/>
              </a:rPr>
              <a:t>Nguyễn</a:t>
            </a:r>
            <a:r>
              <a:rPr lang="en-US" sz="2600" dirty="0">
                <a:latin typeface="Times New Roman" panose="02020603050405020304" pitchFamily="18" charset="0"/>
                <a:cs typeface="Times New Roman" panose="02020603050405020304" pitchFamily="18" charset="0"/>
              </a:rPr>
              <a:t> Kim </a:t>
            </a:r>
            <a:r>
              <a:rPr lang="en-US" sz="2600" dirty="0" err="1">
                <a:latin typeface="Times New Roman" panose="02020603050405020304" pitchFamily="18" charset="0"/>
                <a:cs typeface="Times New Roman" panose="02020603050405020304" pitchFamily="18" charset="0"/>
              </a:rPr>
              <a:t>Duy</a:t>
            </a:r>
            <a:endParaRPr lang="en-US" sz="2600" dirty="0">
              <a:latin typeface="Times New Roman" panose="02020603050405020304" pitchFamily="18" charset="0"/>
              <a:cs typeface="Times New Roman" panose="02020603050405020304" pitchFamily="18" charset="0"/>
            </a:endParaRPr>
          </a:p>
          <a:p>
            <a:pPr algn="ctr"/>
            <a:r>
              <a:rPr lang="en-US" sz="2600" dirty="0">
                <a:latin typeface="Times New Roman" panose="02020603050405020304" pitchFamily="18" charset="0"/>
                <a:cs typeface="Times New Roman" panose="02020603050405020304" pitchFamily="18" charset="0"/>
              </a:rPr>
              <a:t>Nhóm 4: </a:t>
            </a:r>
            <a:r>
              <a:rPr lang="en-US" sz="2600" dirty="0" err="1">
                <a:latin typeface="Times New Roman" panose="02020603050405020304" pitchFamily="18" charset="0"/>
                <a:cs typeface="Times New Roman" panose="02020603050405020304" pitchFamily="18" charset="0"/>
              </a:rPr>
              <a:t>Nguyễn</a:t>
            </a:r>
            <a:r>
              <a:rPr lang="en-US" sz="2600" dirty="0">
                <a:latin typeface="Times New Roman" panose="02020603050405020304" pitchFamily="18" charset="0"/>
                <a:cs typeface="Times New Roman" panose="02020603050405020304" pitchFamily="18" charset="0"/>
              </a:rPr>
              <a:t> Anh </a:t>
            </a:r>
            <a:r>
              <a:rPr lang="en-US" sz="2600" dirty="0" err="1">
                <a:latin typeface="Times New Roman" panose="02020603050405020304" pitchFamily="18" charset="0"/>
                <a:cs typeface="Times New Roman" panose="02020603050405020304" pitchFamily="18" charset="0"/>
              </a:rPr>
              <a:t>Hào</a:t>
            </a:r>
            <a:endParaRPr lang="en-US" sz="2600" dirty="0">
              <a:latin typeface="Times New Roman" panose="02020603050405020304" pitchFamily="18" charset="0"/>
              <a:cs typeface="Times New Roman" panose="02020603050405020304" pitchFamily="18" charset="0"/>
            </a:endParaRPr>
          </a:p>
          <a:p>
            <a:pPr algn="ct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Trần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Tiến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Đạt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4479902"/>
      </p:ext>
    </p:extLst>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5B0730-B5C8-4E20-9F91-C9885B368904}"/>
              </a:ext>
            </a:extLst>
          </p:cNvPr>
          <p:cNvSpPr txBox="1"/>
          <p:nvPr/>
        </p:nvSpPr>
        <p:spPr>
          <a:xfrm>
            <a:off x="295564" y="144565"/>
            <a:ext cx="2992581" cy="553998"/>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Thanh </a:t>
            </a:r>
            <a:r>
              <a:rPr lang="en-US" sz="3000" dirty="0" err="1">
                <a:latin typeface="Times New Roman" panose="02020603050405020304" pitchFamily="18" charset="0"/>
                <a:cs typeface="Times New Roman" panose="02020603050405020304" pitchFamily="18" charset="0"/>
              </a:rPr>
              <a:t>toán</a:t>
            </a:r>
            <a:endParaRPr lang="en-US" sz="3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1572ED6-CEB3-4569-AF73-6A618D05B3B6}"/>
              </a:ext>
            </a:extLst>
          </p:cNvPr>
          <p:cNvPicPr>
            <a:picLocks noChangeAspect="1"/>
          </p:cNvPicPr>
          <p:nvPr/>
        </p:nvPicPr>
        <p:blipFill>
          <a:blip r:embed="rId2"/>
          <a:stretch>
            <a:fillRect/>
          </a:stretch>
        </p:blipFill>
        <p:spPr>
          <a:xfrm>
            <a:off x="1376218" y="629063"/>
            <a:ext cx="9184896" cy="6228937"/>
          </a:xfrm>
          <a:prstGeom prst="rect">
            <a:avLst/>
          </a:prstGeom>
        </p:spPr>
      </p:pic>
    </p:spTree>
    <p:extLst>
      <p:ext uri="{BB962C8B-B14F-4D97-AF65-F5344CB8AC3E}">
        <p14:creationId xmlns:p14="http://schemas.microsoft.com/office/powerpoint/2010/main" val="2598206698"/>
      </p:ext>
    </p:extLst>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1E6726-8C9D-43DB-A366-F71116D21FFA}"/>
              </a:ext>
            </a:extLst>
          </p:cNvPr>
          <p:cNvSpPr txBox="1"/>
          <p:nvPr/>
        </p:nvSpPr>
        <p:spPr>
          <a:xfrm>
            <a:off x="295564" y="144565"/>
            <a:ext cx="2992581"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Quản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kho</a:t>
            </a:r>
            <a:endParaRPr lang="en-US" sz="3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2AFBAB9-0C09-4472-A455-0EA05F2AD040}"/>
              </a:ext>
            </a:extLst>
          </p:cNvPr>
          <p:cNvPicPr>
            <a:picLocks noChangeAspect="1"/>
          </p:cNvPicPr>
          <p:nvPr/>
        </p:nvPicPr>
        <p:blipFill>
          <a:blip r:embed="rId2"/>
          <a:stretch>
            <a:fillRect/>
          </a:stretch>
        </p:blipFill>
        <p:spPr>
          <a:xfrm>
            <a:off x="1345476" y="698563"/>
            <a:ext cx="9501048" cy="6110921"/>
          </a:xfrm>
          <a:prstGeom prst="rect">
            <a:avLst/>
          </a:prstGeom>
        </p:spPr>
      </p:pic>
    </p:spTree>
    <p:extLst>
      <p:ext uri="{BB962C8B-B14F-4D97-AF65-F5344CB8AC3E}">
        <p14:creationId xmlns:p14="http://schemas.microsoft.com/office/powerpoint/2010/main" val="1863264131"/>
      </p:ext>
    </p:extLst>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31CFE4-D50A-4DAA-80A2-4C6A2665C22C}"/>
              </a:ext>
            </a:extLst>
          </p:cNvPr>
          <p:cNvSpPr txBox="1"/>
          <p:nvPr/>
        </p:nvSpPr>
        <p:spPr>
          <a:xfrm>
            <a:off x="295564" y="144565"/>
            <a:ext cx="2992581"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Quản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lí</a:t>
            </a:r>
            <a:r>
              <a:rPr lang="en-US" sz="3000" dirty="0">
                <a:latin typeface="Times New Roman" panose="02020603050405020304" pitchFamily="18" charset="0"/>
                <a:cs typeface="Times New Roman" panose="02020603050405020304" pitchFamily="18" charset="0"/>
              </a:rPr>
              <a:t> order</a:t>
            </a:r>
          </a:p>
        </p:txBody>
      </p:sp>
      <p:pic>
        <p:nvPicPr>
          <p:cNvPr id="4" name="Picture 3">
            <a:extLst>
              <a:ext uri="{FF2B5EF4-FFF2-40B4-BE49-F238E27FC236}">
                <a16:creationId xmlns:a16="http://schemas.microsoft.com/office/drawing/2014/main" id="{C21FD4A3-153B-441F-AA27-9263E3E76B6C}"/>
              </a:ext>
            </a:extLst>
          </p:cNvPr>
          <p:cNvPicPr>
            <a:picLocks noChangeAspect="1"/>
          </p:cNvPicPr>
          <p:nvPr/>
        </p:nvPicPr>
        <p:blipFill>
          <a:blip r:embed="rId2"/>
          <a:stretch>
            <a:fillRect/>
          </a:stretch>
        </p:blipFill>
        <p:spPr>
          <a:xfrm>
            <a:off x="2687782" y="526472"/>
            <a:ext cx="6808253" cy="6331527"/>
          </a:xfrm>
          <a:prstGeom prst="rect">
            <a:avLst/>
          </a:prstGeom>
        </p:spPr>
      </p:pic>
    </p:spTree>
    <p:extLst>
      <p:ext uri="{BB962C8B-B14F-4D97-AF65-F5344CB8AC3E}">
        <p14:creationId xmlns:p14="http://schemas.microsoft.com/office/powerpoint/2010/main" val="1517565642"/>
      </p:ext>
    </p:extLst>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F2A8847-AF05-40C2-9B42-704077F3AD67}"/>
              </a:ext>
            </a:extLst>
          </p:cNvPr>
          <p:cNvSpPr txBox="1"/>
          <p:nvPr/>
        </p:nvSpPr>
        <p:spPr>
          <a:xfrm>
            <a:off x="295564" y="144565"/>
            <a:ext cx="2992581"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Sơ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đồ</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năng</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2193516"/>
      </p:ext>
    </p:extLst>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D61567-BB1E-458C-8EAD-531BF5ABF50A}"/>
              </a:ext>
            </a:extLst>
          </p:cNvPr>
          <p:cNvSpPr txBox="1"/>
          <p:nvPr/>
        </p:nvSpPr>
        <p:spPr>
          <a:xfrm>
            <a:off x="295564" y="144565"/>
            <a:ext cx="2992581"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Đăng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nhập</a:t>
            </a:r>
            <a:endParaRPr lang="en-US" sz="3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A27599E-D45E-4199-A16F-1B44EBF4854C}"/>
              </a:ext>
            </a:extLst>
          </p:cNvPr>
          <p:cNvPicPr/>
          <p:nvPr/>
        </p:nvPicPr>
        <p:blipFill>
          <a:blip r:embed="rId2">
            <a:extLst>
              <a:ext uri="{28A0092B-C50C-407E-A947-70E740481C1C}">
                <a14:useLocalDpi xmlns:a14="http://schemas.microsoft.com/office/drawing/2010/main" val="0"/>
              </a:ext>
            </a:extLst>
          </a:blip>
          <a:stretch>
            <a:fillRect/>
          </a:stretch>
        </p:blipFill>
        <p:spPr>
          <a:xfrm>
            <a:off x="2863273" y="122552"/>
            <a:ext cx="6228572" cy="6370611"/>
          </a:xfrm>
          <a:prstGeom prst="rect">
            <a:avLst/>
          </a:prstGeom>
        </p:spPr>
      </p:pic>
    </p:spTree>
    <p:extLst>
      <p:ext uri="{BB962C8B-B14F-4D97-AF65-F5344CB8AC3E}">
        <p14:creationId xmlns:p14="http://schemas.microsoft.com/office/powerpoint/2010/main" val="133202625"/>
      </p:ext>
    </p:extLst>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0A4854-3953-4C93-A3BE-AFC31895F645}"/>
              </a:ext>
            </a:extLst>
          </p:cNvPr>
          <p:cNvSpPr txBox="1"/>
          <p:nvPr/>
        </p:nvSpPr>
        <p:spPr>
          <a:xfrm>
            <a:off x="295564" y="144565"/>
            <a:ext cx="2992581"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Đăng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xuất</a:t>
            </a:r>
            <a:endParaRPr lang="en-US" sz="3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C0D450F-9604-4635-93B4-47EE6487F31B}"/>
              </a:ext>
            </a:extLst>
          </p:cNvPr>
          <p:cNvPicPr/>
          <p:nvPr/>
        </p:nvPicPr>
        <p:blipFill>
          <a:blip r:embed="rId2">
            <a:extLst>
              <a:ext uri="{28A0092B-C50C-407E-A947-70E740481C1C}">
                <a14:useLocalDpi xmlns:a14="http://schemas.microsoft.com/office/drawing/2010/main" val="0"/>
              </a:ext>
            </a:extLst>
          </a:blip>
          <a:stretch>
            <a:fillRect/>
          </a:stretch>
        </p:blipFill>
        <p:spPr>
          <a:xfrm>
            <a:off x="2255848" y="698563"/>
            <a:ext cx="7656035" cy="5443619"/>
          </a:xfrm>
          <a:prstGeom prst="rect">
            <a:avLst/>
          </a:prstGeom>
        </p:spPr>
      </p:pic>
    </p:spTree>
    <p:extLst>
      <p:ext uri="{BB962C8B-B14F-4D97-AF65-F5344CB8AC3E}">
        <p14:creationId xmlns:p14="http://schemas.microsoft.com/office/powerpoint/2010/main" val="686500327"/>
      </p:ext>
    </p:extLst>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45EA5D-EA9B-416F-98AF-39D0CD4E0019}"/>
              </a:ext>
            </a:extLst>
          </p:cNvPr>
          <p:cNvSpPr txBox="1"/>
          <p:nvPr/>
        </p:nvSpPr>
        <p:spPr>
          <a:xfrm>
            <a:off x="295564" y="144565"/>
            <a:ext cx="2992581"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Quản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lí</a:t>
            </a:r>
            <a:r>
              <a:rPr lang="en-US" sz="3000" dirty="0">
                <a:latin typeface="Times New Roman" panose="02020603050405020304" pitchFamily="18" charset="0"/>
                <a:cs typeface="Times New Roman" panose="02020603050405020304" pitchFamily="18" charset="0"/>
              </a:rPr>
              <a:t> order</a:t>
            </a:r>
          </a:p>
        </p:txBody>
      </p:sp>
      <p:pic>
        <p:nvPicPr>
          <p:cNvPr id="3" name="Picture 2">
            <a:extLst>
              <a:ext uri="{FF2B5EF4-FFF2-40B4-BE49-F238E27FC236}">
                <a16:creationId xmlns:a16="http://schemas.microsoft.com/office/drawing/2014/main" id="{3D458F98-9CE3-4857-8CB1-2E2CDD4CDF69}"/>
              </a:ext>
            </a:extLst>
          </p:cNvPr>
          <p:cNvPicPr/>
          <p:nvPr/>
        </p:nvPicPr>
        <p:blipFill>
          <a:blip r:embed="rId2">
            <a:extLst>
              <a:ext uri="{28A0092B-C50C-407E-A947-70E740481C1C}">
                <a14:useLocalDpi xmlns:a14="http://schemas.microsoft.com/office/drawing/2010/main" val="0"/>
              </a:ext>
            </a:extLst>
          </a:blip>
          <a:stretch>
            <a:fillRect/>
          </a:stretch>
        </p:blipFill>
        <p:spPr>
          <a:xfrm>
            <a:off x="2161309" y="645454"/>
            <a:ext cx="7682672" cy="5868161"/>
          </a:xfrm>
          <a:prstGeom prst="rect">
            <a:avLst/>
          </a:prstGeom>
        </p:spPr>
      </p:pic>
    </p:spTree>
    <p:extLst>
      <p:ext uri="{BB962C8B-B14F-4D97-AF65-F5344CB8AC3E}">
        <p14:creationId xmlns:p14="http://schemas.microsoft.com/office/powerpoint/2010/main" val="3384204554"/>
      </p:ext>
    </p:extLst>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CBC88-CCA8-4419-9C45-DA99F3A8787A}"/>
              </a:ext>
            </a:extLst>
          </p:cNvPr>
          <p:cNvSpPr txBox="1"/>
          <p:nvPr/>
        </p:nvSpPr>
        <p:spPr>
          <a:xfrm>
            <a:off x="295564" y="144565"/>
            <a:ext cx="2992581" cy="553998"/>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Thanh </a:t>
            </a:r>
            <a:r>
              <a:rPr lang="en-US" sz="3000" dirty="0" err="1">
                <a:latin typeface="Times New Roman" panose="02020603050405020304" pitchFamily="18" charset="0"/>
                <a:cs typeface="Times New Roman" panose="02020603050405020304" pitchFamily="18" charset="0"/>
              </a:rPr>
              <a:t>toán</a:t>
            </a:r>
            <a:endParaRPr lang="en-US" sz="3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94B8FA7-D568-4AC7-A227-714254C3D8BB}"/>
              </a:ext>
            </a:extLst>
          </p:cNvPr>
          <p:cNvPicPr/>
          <p:nvPr/>
        </p:nvPicPr>
        <p:blipFill>
          <a:blip r:embed="rId2">
            <a:extLst>
              <a:ext uri="{28A0092B-C50C-407E-A947-70E740481C1C}">
                <a14:useLocalDpi xmlns:a14="http://schemas.microsoft.com/office/drawing/2010/main" val="0"/>
              </a:ext>
            </a:extLst>
          </a:blip>
          <a:stretch>
            <a:fillRect/>
          </a:stretch>
        </p:blipFill>
        <p:spPr>
          <a:xfrm>
            <a:off x="1902690" y="599109"/>
            <a:ext cx="8109527" cy="6114326"/>
          </a:xfrm>
          <a:prstGeom prst="rect">
            <a:avLst/>
          </a:prstGeom>
        </p:spPr>
      </p:pic>
    </p:spTree>
    <p:extLst>
      <p:ext uri="{BB962C8B-B14F-4D97-AF65-F5344CB8AC3E}">
        <p14:creationId xmlns:p14="http://schemas.microsoft.com/office/powerpoint/2010/main" val="976483304"/>
      </p:ext>
    </p:extLst>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4" y="144565"/>
            <a:ext cx="4285672" cy="553998"/>
          </a:xfrm>
          <a:prstGeom prst="rect">
            <a:avLst/>
          </a:prstGeom>
          <a:noFill/>
        </p:spPr>
        <p:txBody>
          <a:bodyPr wrap="square" rtlCol="0">
            <a:spAutoFit/>
          </a:bodyPr>
          <a:lstStyle/>
          <a:p>
            <a:r>
              <a:rPr lang="en-US" sz="3000" b="1" dirty="0" err="1">
                <a:latin typeface="Times New Roman" panose="02020603050405020304" pitchFamily="18" charset="0"/>
                <a:cs typeface="Times New Roman" panose="02020603050405020304" pitchFamily="18" charset="0"/>
              </a:rPr>
              <a:t>Thiết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kế</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các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màng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hình</a:t>
            </a:r>
            <a:r>
              <a:rPr lang="en-US" sz="3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22891984"/>
      </p:ext>
    </p:extLst>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4" y="144565"/>
            <a:ext cx="4285672"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Màng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chính</a:t>
            </a:r>
            <a:endParaRPr lang="en-US" sz="3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CE417A4-2E3D-49D7-9D56-911ABB8EB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691" y="1117105"/>
            <a:ext cx="6012873" cy="4375125"/>
          </a:xfrm>
          <a:prstGeom prst="rect">
            <a:avLst/>
          </a:prstGeom>
        </p:spPr>
      </p:pic>
    </p:spTree>
    <p:extLst>
      <p:ext uri="{BB962C8B-B14F-4D97-AF65-F5344CB8AC3E}">
        <p14:creationId xmlns:p14="http://schemas.microsoft.com/office/powerpoint/2010/main" val="1859163750"/>
      </p:ext>
    </p:extLst>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2DAC1B-0AAB-427A-92C4-CC918BB58C1E}"/>
              </a:ext>
            </a:extLst>
          </p:cNvPr>
          <p:cNvSpPr txBox="1"/>
          <p:nvPr/>
        </p:nvSpPr>
        <p:spPr>
          <a:xfrm>
            <a:off x="1274619" y="1634836"/>
            <a:ext cx="8091054" cy="707886"/>
          </a:xfrm>
          <a:prstGeom prst="rect">
            <a:avLst/>
          </a:prstGeom>
          <a:noFill/>
        </p:spPr>
        <p:txBody>
          <a:bodyPr wrap="square" rtlCol="0">
            <a:spAutoFit/>
          </a:bodyPr>
          <a:lstStyle/>
          <a:p>
            <a:r>
              <a:rPr lang="en-US" sz="4000" b="0" i="0" dirty="0" err="1">
                <a:solidFill>
                  <a:srgbClr val="212529"/>
                </a:solidFill>
                <a:effectLst/>
                <a:latin typeface="Times New Roman" panose="02020603050405020304" pitchFamily="18" charset="0"/>
                <a:cs typeface="Times New Roman" panose="02020603050405020304" pitchFamily="18" charset="0"/>
              </a:rPr>
              <a:t>Mô</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tả</a:t>
            </a:r>
            <a:r>
              <a:rPr lang="en-US" sz="4000" b="0" i="0" dirty="0">
                <a:solidFill>
                  <a:srgbClr val="212529"/>
                </a:solidFill>
                <a:effectLst/>
                <a:latin typeface="Times New Roman" panose="02020603050405020304" pitchFamily="18" charset="0"/>
                <a:cs typeface="Times New Roman" panose="02020603050405020304" pitchFamily="18" charset="0"/>
              </a:rPr>
              <a:t> - </a:t>
            </a:r>
            <a:r>
              <a:rPr lang="en-US" sz="4000" b="0" i="0" dirty="0" err="1">
                <a:solidFill>
                  <a:srgbClr val="212529"/>
                </a:solidFill>
                <a:effectLst/>
                <a:latin typeface="Times New Roman" panose="02020603050405020304" pitchFamily="18" charset="0"/>
                <a:cs typeface="Times New Roman" panose="02020603050405020304" pitchFamily="18" charset="0"/>
              </a:rPr>
              <a:t>định</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nghĩa</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chức</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năng</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bài</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toán</a:t>
            </a:r>
            <a:endParaRPr lang="en-US"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82CCB98-0F58-4C25-9FA5-952F5E18564F}"/>
              </a:ext>
            </a:extLst>
          </p:cNvPr>
          <p:cNvSpPr txBox="1"/>
          <p:nvPr/>
        </p:nvSpPr>
        <p:spPr>
          <a:xfrm>
            <a:off x="1274619" y="2721114"/>
            <a:ext cx="8091054" cy="707886"/>
          </a:xfrm>
          <a:prstGeom prst="rect">
            <a:avLst/>
          </a:prstGeom>
          <a:noFill/>
        </p:spPr>
        <p:txBody>
          <a:bodyPr wrap="square" rtlCol="0">
            <a:spAutoFit/>
          </a:bodyPr>
          <a:lstStyle/>
          <a:p>
            <a:r>
              <a:rPr lang="en-US" sz="4000" b="0" i="0" dirty="0" err="1">
                <a:solidFill>
                  <a:srgbClr val="212529"/>
                </a:solidFill>
                <a:effectLst/>
                <a:latin typeface="Times New Roman" panose="02020603050405020304" pitchFamily="18" charset="0"/>
                <a:cs typeface="Times New Roman" panose="02020603050405020304" pitchFamily="18" charset="0"/>
              </a:rPr>
              <a:t>Phân</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tích</a:t>
            </a:r>
            <a:r>
              <a:rPr lang="en-US" sz="4000" b="0" i="0" dirty="0">
                <a:solidFill>
                  <a:srgbClr val="212529"/>
                </a:solidFill>
                <a:effectLst/>
                <a:latin typeface="Times New Roman" panose="02020603050405020304" pitchFamily="18" charset="0"/>
                <a:cs typeface="Times New Roman" panose="02020603050405020304" pitchFamily="18" charset="0"/>
              </a:rPr>
              <a:t> - </a:t>
            </a:r>
            <a:r>
              <a:rPr lang="en-US" sz="4000" b="0" i="0" dirty="0" err="1">
                <a:solidFill>
                  <a:srgbClr val="212529"/>
                </a:solidFill>
                <a:effectLst/>
                <a:latin typeface="Times New Roman" panose="02020603050405020304" pitchFamily="18" charset="0"/>
                <a:cs typeface="Times New Roman" panose="02020603050405020304" pitchFamily="18" charset="0"/>
              </a:rPr>
              <a:t>thiết</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kế</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bài</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toán</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2309280"/>
      </p:ext>
    </p:extLst>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4" y="144565"/>
            <a:ext cx="4285672"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Đăng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nhập</a:t>
            </a:r>
            <a:endParaRPr lang="en-US" sz="3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50057F2-DA6D-4554-8410-AD281B0EC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1055" y="860468"/>
            <a:ext cx="5874327" cy="5137063"/>
          </a:xfrm>
          <a:prstGeom prst="rect">
            <a:avLst/>
          </a:prstGeom>
        </p:spPr>
      </p:pic>
    </p:spTree>
    <p:extLst>
      <p:ext uri="{BB962C8B-B14F-4D97-AF65-F5344CB8AC3E}">
        <p14:creationId xmlns:p14="http://schemas.microsoft.com/office/powerpoint/2010/main" val="1026108452"/>
      </p:ext>
    </p:extLst>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4" y="144565"/>
            <a:ext cx="4285672"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Đặc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hàng</a:t>
            </a:r>
            <a:endParaRPr lang="en-US" sz="3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01181AE-F2D1-43C2-8319-E07A5BEB7D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0109" y="654050"/>
            <a:ext cx="3794991" cy="6234628"/>
          </a:xfrm>
          <a:prstGeom prst="rect">
            <a:avLst/>
          </a:prstGeom>
        </p:spPr>
      </p:pic>
    </p:spTree>
    <p:extLst>
      <p:ext uri="{BB962C8B-B14F-4D97-AF65-F5344CB8AC3E}">
        <p14:creationId xmlns:p14="http://schemas.microsoft.com/office/powerpoint/2010/main" val="1969578873"/>
      </p:ext>
    </p:extLst>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3" y="144565"/>
            <a:ext cx="5514109"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Thêm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khách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hàng</a:t>
            </a:r>
            <a:r>
              <a:rPr lang="en-US" sz="3000" dirty="0">
                <a:latin typeface="Times New Roman" panose="02020603050405020304" pitchFamily="18" charset="0"/>
                <a:cs typeface="Times New Roman" panose="02020603050405020304" pitchFamily="18" charset="0"/>
              </a:rPr>
              <a:t> / </a:t>
            </a:r>
            <a:r>
              <a:rPr lang="en-US" sz="3000" dirty="0" err="1">
                <a:latin typeface="Times New Roman" panose="02020603050405020304" pitchFamily="18" charset="0"/>
                <a:cs typeface="Times New Roman" panose="02020603050405020304" pitchFamily="18" charset="0"/>
              </a:rPr>
              <a:t>đặc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hàng</a:t>
            </a:r>
            <a:endParaRPr lang="en-US" sz="3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5783059-6EBA-453F-AB82-D5D1E6B1F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7782" y="920839"/>
            <a:ext cx="6816436" cy="5016321"/>
          </a:xfrm>
          <a:prstGeom prst="rect">
            <a:avLst/>
          </a:prstGeom>
        </p:spPr>
      </p:pic>
    </p:spTree>
    <p:extLst>
      <p:ext uri="{BB962C8B-B14F-4D97-AF65-F5344CB8AC3E}">
        <p14:creationId xmlns:p14="http://schemas.microsoft.com/office/powerpoint/2010/main" val="4231062278"/>
      </p:ext>
    </p:extLst>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DAD222-BE46-43A6-9C8A-3BEB34192A09}"/>
              </a:ext>
            </a:extLst>
          </p:cNvPr>
          <p:cNvSpPr txBox="1"/>
          <p:nvPr/>
        </p:nvSpPr>
        <p:spPr>
          <a:xfrm>
            <a:off x="341745" y="147782"/>
            <a:ext cx="6594763" cy="553998"/>
          </a:xfrm>
          <a:prstGeom prst="rect">
            <a:avLst/>
          </a:prstGeom>
          <a:noFill/>
        </p:spPr>
        <p:txBody>
          <a:bodyPr wrap="square" rtlCol="0">
            <a:spAutoFit/>
          </a:bodyPr>
          <a:lstStyle/>
          <a:p>
            <a:r>
              <a:rPr lang="en-US" sz="3000" b="1" i="0" dirty="0" err="1">
                <a:solidFill>
                  <a:srgbClr val="212529"/>
                </a:solidFill>
                <a:effectLst/>
                <a:latin typeface="Times New Roman" panose="02020603050405020304" pitchFamily="18" charset="0"/>
                <a:cs typeface="Times New Roman" panose="02020603050405020304" pitchFamily="18" charset="0"/>
              </a:rPr>
              <a:t>Mô</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tả</a:t>
            </a:r>
            <a:r>
              <a:rPr lang="en-US" sz="3000" b="1" i="0" dirty="0">
                <a:solidFill>
                  <a:srgbClr val="212529"/>
                </a:solidFill>
                <a:effectLst/>
                <a:latin typeface="Times New Roman" panose="02020603050405020304" pitchFamily="18" charset="0"/>
                <a:cs typeface="Times New Roman" panose="02020603050405020304" pitchFamily="18" charset="0"/>
              </a:rPr>
              <a:t> - </a:t>
            </a:r>
            <a:r>
              <a:rPr lang="en-US" sz="3000" b="1" i="0" dirty="0" err="1">
                <a:solidFill>
                  <a:srgbClr val="212529"/>
                </a:solidFill>
                <a:effectLst/>
                <a:latin typeface="Times New Roman" panose="02020603050405020304" pitchFamily="18" charset="0"/>
                <a:cs typeface="Times New Roman" panose="02020603050405020304" pitchFamily="18" charset="0"/>
              </a:rPr>
              <a:t>định</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nghĩa</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chức</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năng</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bài</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toán</a:t>
            </a:r>
            <a:endParaRPr lang="en-US"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9C9FAFC-ED10-452E-A2B6-81C60964E8AE}"/>
              </a:ext>
            </a:extLst>
          </p:cNvPr>
          <p:cNvSpPr txBox="1"/>
          <p:nvPr/>
        </p:nvSpPr>
        <p:spPr>
          <a:xfrm>
            <a:off x="507999" y="1062182"/>
            <a:ext cx="11203709" cy="4247317"/>
          </a:xfrm>
          <a:prstGeom prst="rect">
            <a:avLst/>
          </a:prstGeom>
          <a:noFill/>
        </p:spPr>
        <p:txBody>
          <a:bodyPr wrap="square" rtlCol="0">
            <a:spAutoFit/>
          </a:bodyPr>
          <a:lstStyle/>
          <a:p>
            <a:pPr marL="228600" indent="220980" algn="just"/>
            <a:r>
              <a:rPr lang="nl-NL" sz="3000" dirty="0">
                <a:effectLst/>
                <a:latin typeface="Times New Roman" panose="02020603050405020304" pitchFamily="18" charset="0"/>
                <a:ea typeface="Yu Mincho" panose="02020400000000000000" pitchFamily="18" charset="-128"/>
              </a:rPr>
              <a:t>Công ty Rabbit’s House muốn mở một quán café để phục vụ khách hàng là các sinh viên và các nhân viên. Việc mở quán diển ra bình thường. Sau 1 thời gian bán bình nhưng rất cực nên chủ quán quyết định xây dựng một hệ thống chương trình giúp dể dàng hơn cho nhân viên làm việc.</a:t>
            </a:r>
            <a:endParaRPr lang="en-US" sz="3000" dirty="0">
              <a:effectLst/>
              <a:latin typeface="Times New Roman" panose="02020603050405020304" pitchFamily="18" charset="0"/>
              <a:ea typeface="Yu Mincho" panose="02020400000000000000" pitchFamily="18" charset="-128"/>
            </a:endParaRPr>
          </a:p>
          <a:p>
            <a:pPr marL="228600" indent="220980" algn="just"/>
            <a:r>
              <a:rPr lang="nl-NL" sz="3000" dirty="0">
                <a:effectLst/>
                <a:latin typeface="Times New Roman" panose="02020603050405020304" pitchFamily="18" charset="0"/>
                <a:ea typeface="Yu Mincho" panose="02020400000000000000" pitchFamily="18" charset="-128"/>
              </a:rPr>
              <a:t>Chương trình được viết ra phải phù hợp các tiêu chí như đơn giản dể sử dụng, nhanh gọn, thông minh có thể tính lương và doanh thu của quán, quản lí có thể quản lí được tiếng trình làm việc quả quán.</a:t>
            </a:r>
            <a:endParaRPr lang="en-US" sz="3000" dirty="0">
              <a:effectLst/>
              <a:latin typeface="Times New Roman" panose="02020603050405020304" pitchFamily="18" charset="0"/>
              <a:ea typeface="Yu Mincho" panose="02020400000000000000" pitchFamily="18" charset="-128"/>
            </a:endParaRPr>
          </a:p>
          <a:p>
            <a:endParaRPr lang="en-US" sz="3000" dirty="0"/>
          </a:p>
        </p:txBody>
      </p:sp>
    </p:spTree>
    <p:extLst>
      <p:ext uri="{BB962C8B-B14F-4D97-AF65-F5344CB8AC3E}">
        <p14:creationId xmlns:p14="http://schemas.microsoft.com/office/powerpoint/2010/main" val="3217124727"/>
      </p:ext>
    </p:extLst>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2FB214-9D7E-4262-BF6C-8C64D8C5617B}"/>
              </a:ext>
            </a:extLst>
          </p:cNvPr>
          <p:cNvSpPr txBox="1"/>
          <p:nvPr/>
        </p:nvSpPr>
        <p:spPr>
          <a:xfrm>
            <a:off x="230910" y="181114"/>
            <a:ext cx="5190835" cy="553998"/>
          </a:xfrm>
          <a:prstGeom prst="rect">
            <a:avLst/>
          </a:prstGeom>
          <a:noFill/>
        </p:spPr>
        <p:txBody>
          <a:bodyPr wrap="square" rtlCol="0">
            <a:spAutoFit/>
          </a:bodyPr>
          <a:lstStyle/>
          <a:p>
            <a:r>
              <a:rPr lang="en-US" sz="3000" b="1" i="0" dirty="0" err="1">
                <a:solidFill>
                  <a:srgbClr val="212529"/>
                </a:solidFill>
                <a:effectLst/>
                <a:latin typeface="Times New Roman" panose="02020603050405020304" pitchFamily="18" charset="0"/>
                <a:cs typeface="Times New Roman" panose="02020603050405020304" pitchFamily="18" charset="0"/>
              </a:rPr>
              <a:t>Phân</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tích</a:t>
            </a:r>
            <a:r>
              <a:rPr lang="en-US" sz="3000" b="1" i="0" dirty="0">
                <a:solidFill>
                  <a:srgbClr val="212529"/>
                </a:solidFill>
                <a:effectLst/>
                <a:latin typeface="Times New Roman" panose="02020603050405020304" pitchFamily="18" charset="0"/>
                <a:cs typeface="Times New Roman" panose="02020603050405020304" pitchFamily="18" charset="0"/>
              </a:rPr>
              <a:t> - </a:t>
            </a:r>
            <a:r>
              <a:rPr lang="en-US" sz="3000" b="1" i="0" dirty="0" err="1">
                <a:solidFill>
                  <a:srgbClr val="212529"/>
                </a:solidFill>
                <a:effectLst/>
                <a:latin typeface="Times New Roman" panose="02020603050405020304" pitchFamily="18" charset="0"/>
                <a:cs typeface="Times New Roman" panose="02020603050405020304" pitchFamily="18" charset="0"/>
              </a:rPr>
              <a:t>thiết</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kế</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bài</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toán</a:t>
            </a:r>
            <a:endParaRPr lang="en-US"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12782D4-4176-43E3-91AC-775967444535}"/>
              </a:ext>
            </a:extLst>
          </p:cNvPr>
          <p:cNvSpPr txBox="1"/>
          <p:nvPr/>
        </p:nvSpPr>
        <p:spPr>
          <a:xfrm>
            <a:off x="1376218" y="1376218"/>
            <a:ext cx="8091054" cy="707886"/>
          </a:xfrm>
          <a:prstGeom prst="rect">
            <a:avLst/>
          </a:prstGeom>
          <a:noFill/>
        </p:spPr>
        <p:txBody>
          <a:bodyPr wrap="square" rtlCol="0">
            <a:spAutoFit/>
          </a:bodyPr>
          <a:lstStyle/>
          <a:p>
            <a:r>
              <a:rPr lang="en-US" sz="4000" b="0" i="0" dirty="0" err="1">
                <a:solidFill>
                  <a:srgbClr val="212529"/>
                </a:solidFill>
                <a:effectLst/>
                <a:latin typeface="Times New Roman" panose="02020603050405020304" pitchFamily="18" charset="0"/>
                <a:cs typeface="Times New Roman" panose="02020603050405020304" pitchFamily="18" charset="0"/>
              </a:rPr>
              <a:t>Mô</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tả</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từng</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usecase</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của</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bài</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toán</a:t>
            </a:r>
            <a:endParaRPr lang="en-US"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0541F52-0A35-4EC7-9DD5-BBB3411991FF}"/>
              </a:ext>
            </a:extLst>
          </p:cNvPr>
          <p:cNvSpPr txBox="1"/>
          <p:nvPr/>
        </p:nvSpPr>
        <p:spPr>
          <a:xfrm>
            <a:off x="1376218" y="2275942"/>
            <a:ext cx="8091054" cy="707886"/>
          </a:xfrm>
          <a:prstGeom prst="rect">
            <a:avLst/>
          </a:prstGeom>
          <a:noFill/>
        </p:spPr>
        <p:txBody>
          <a:bodyPr wrap="square" rtlCol="0">
            <a:spAutoFit/>
          </a:bodyPr>
          <a:lstStyle/>
          <a:p>
            <a:r>
              <a:rPr lang="vi-VN" sz="4000" b="0" i="0" dirty="0">
                <a:solidFill>
                  <a:srgbClr val="212529"/>
                </a:solidFill>
                <a:effectLst/>
                <a:latin typeface="Times New Roman" panose="02020603050405020304" pitchFamily="18" charset="0"/>
                <a:cs typeface="Times New Roman" panose="02020603050405020304" pitchFamily="18" charset="0"/>
              </a:rPr>
              <a:t>Sơ đồ chức năng (Usecase Diagram)</a:t>
            </a:r>
            <a:endParaRPr lang="en-US"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91B994E-139B-4308-BFA1-5B8BA5D17B6D}"/>
              </a:ext>
            </a:extLst>
          </p:cNvPr>
          <p:cNvSpPr txBox="1"/>
          <p:nvPr/>
        </p:nvSpPr>
        <p:spPr>
          <a:xfrm>
            <a:off x="1376218" y="3152392"/>
            <a:ext cx="8959272" cy="707886"/>
          </a:xfrm>
          <a:prstGeom prst="rect">
            <a:avLst/>
          </a:prstGeom>
          <a:noFill/>
        </p:spPr>
        <p:txBody>
          <a:bodyPr wrap="square" rtlCol="0">
            <a:spAutoFit/>
          </a:bodyPr>
          <a:lstStyle/>
          <a:p>
            <a:r>
              <a:rPr lang="en-US" sz="4000" b="0" i="0" dirty="0" err="1">
                <a:solidFill>
                  <a:srgbClr val="212529"/>
                </a:solidFill>
                <a:effectLst/>
                <a:latin typeface="Times New Roman" panose="02020603050405020304" pitchFamily="18" charset="0"/>
                <a:cs typeface="Times New Roman" panose="02020603050405020304" pitchFamily="18" charset="0"/>
              </a:rPr>
              <a:t>Thiết</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kế</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các</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màn</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hình</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ứng</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dụng</a:t>
            </a:r>
            <a:r>
              <a:rPr lang="en-US" sz="4000" b="0" i="0" dirty="0">
                <a:solidFill>
                  <a:srgbClr val="212529"/>
                </a:solidFill>
                <a:effectLst/>
                <a:latin typeface="Times New Roman" panose="02020603050405020304" pitchFamily="18" charset="0"/>
                <a:cs typeface="Times New Roman" panose="02020603050405020304" pitchFamily="18" charset="0"/>
              </a:rPr>
              <a:t> android</a:t>
            </a:r>
            <a:endParaRPr lang="en-US" sz="4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72B283C-2A93-4032-8587-6D51271F8F47}"/>
              </a:ext>
            </a:extLst>
          </p:cNvPr>
          <p:cNvSpPr txBox="1"/>
          <p:nvPr/>
        </p:nvSpPr>
        <p:spPr>
          <a:xfrm>
            <a:off x="1376218" y="4052116"/>
            <a:ext cx="8959272" cy="707886"/>
          </a:xfrm>
          <a:prstGeom prst="rect">
            <a:avLst/>
          </a:prstGeom>
          <a:noFill/>
        </p:spPr>
        <p:txBody>
          <a:bodyPr wrap="square" rtlCol="0">
            <a:spAutoFit/>
          </a:bodyPr>
          <a:lstStyle/>
          <a:p>
            <a:r>
              <a:rPr lang="vi-VN" sz="4000" b="0" i="0" dirty="0">
                <a:solidFill>
                  <a:srgbClr val="212529"/>
                </a:solidFill>
                <a:effectLst/>
                <a:latin typeface="Times New Roman" panose="02020603050405020304" pitchFamily="18" charset="0"/>
                <a:cs typeface="Times New Roman" panose="02020603050405020304" pitchFamily="18" charset="0"/>
              </a:rPr>
              <a:t>Sơ đồ liên kết các màn hình</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0593246"/>
      </p:ext>
    </p:extLst>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59033D-C8FE-4D2A-9415-4708FC432DF5}"/>
              </a:ext>
            </a:extLst>
          </p:cNvPr>
          <p:cNvSpPr txBox="1"/>
          <p:nvPr/>
        </p:nvSpPr>
        <p:spPr>
          <a:xfrm>
            <a:off x="286327" y="166254"/>
            <a:ext cx="8091054" cy="553998"/>
          </a:xfrm>
          <a:prstGeom prst="rect">
            <a:avLst/>
          </a:prstGeom>
          <a:noFill/>
        </p:spPr>
        <p:txBody>
          <a:bodyPr wrap="square" rtlCol="0">
            <a:spAutoFit/>
          </a:bodyPr>
          <a:lstStyle/>
          <a:p>
            <a:r>
              <a:rPr lang="en-US" sz="3000" b="1" i="0" dirty="0" err="1">
                <a:solidFill>
                  <a:srgbClr val="212529"/>
                </a:solidFill>
                <a:effectLst/>
                <a:latin typeface="Times New Roman" panose="02020603050405020304" pitchFamily="18" charset="0"/>
                <a:cs typeface="Times New Roman" panose="02020603050405020304" pitchFamily="18" charset="0"/>
              </a:rPr>
              <a:t>Mô</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tả</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từng</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usecase</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của</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bài</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toán</a:t>
            </a:r>
            <a:endParaRPr lang="en-US" sz="30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9626D02-E0E6-4FAC-BEAA-C1D1349F0238}"/>
              </a:ext>
            </a:extLst>
          </p:cNvPr>
          <p:cNvPicPr/>
          <p:nvPr/>
        </p:nvPicPr>
        <p:blipFill>
          <a:blip r:embed="rId2">
            <a:extLst>
              <a:ext uri="{28A0092B-C50C-407E-A947-70E740481C1C}">
                <a14:useLocalDpi xmlns:a14="http://schemas.microsoft.com/office/drawing/2010/main" val="0"/>
              </a:ext>
            </a:extLst>
          </a:blip>
          <a:stretch>
            <a:fillRect/>
          </a:stretch>
        </p:blipFill>
        <p:spPr>
          <a:xfrm>
            <a:off x="1426739" y="1202943"/>
            <a:ext cx="9338521" cy="5031602"/>
          </a:xfrm>
          <a:prstGeom prst="rect">
            <a:avLst/>
          </a:prstGeom>
        </p:spPr>
      </p:pic>
    </p:spTree>
    <p:extLst>
      <p:ext uri="{BB962C8B-B14F-4D97-AF65-F5344CB8AC3E}">
        <p14:creationId xmlns:p14="http://schemas.microsoft.com/office/powerpoint/2010/main" val="608351486"/>
      </p:ext>
    </p:extLst>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89E64C9-6E36-4FDB-9E74-8854C2A92B50}"/>
              </a:ext>
            </a:extLst>
          </p:cNvPr>
          <p:cNvGraphicFramePr>
            <a:graphicFrameLocks noGrp="1"/>
          </p:cNvGraphicFramePr>
          <p:nvPr>
            <p:extLst>
              <p:ext uri="{D42A27DB-BD31-4B8C-83A1-F6EECF244321}">
                <p14:modId xmlns:p14="http://schemas.microsoft.com/office/powerpoint/2010/main" val="1010280283"/>
              </p:ext>
            </p:extLst>
          </p:nvPr>
        </p:nvGraphicFramePr>
        <p:xfrm>
          <a:off x="785089" y="461543"/>
          <a:ext cx="10880438" cy="6251892"/>
        </p:xfrm>
        <a:graphic>
          <a:graphicData uri="http://schemas.openxmlformats.org/drawingml/2006/table">
            <a:tbl>
              <a:tblPr firstRow="1" firstCol="1" bandRow="1">
                <a:tableStyleId>{5C22544A-7EE6-4342-B048-85BDC9FD1C3A}</a:tableStyleId>
              </a:tblPr>
              <a:tblGrid>
                <a:gridCol w="5440219">
                  <a:extLst>
                    <a:ext uri="{9D8B030D-6E8A-4147-A177-3AD203B41FA5}">
                      <a16:colId xmlns:a16="http://schemas.microsoft.com/office/drawing/2014/main" val="659053898"/>
                    </a:ext>
                  </a:extLst>
                </a:gridCol>
                <a:gridCol w="5440219">
                  <a:extLst>
                    <a:ext uri="{9D8B030D-6E8A-4147-A177-3AD203B41FA5}">
                      <a16:colId xmlns:a16="http://schemas.microsoft.com/office/drawing/2014/main" val="7411396"/>
                    </a:ext>
                  </a:extLst>
                </a:gridCol>
              </a:tblGrid>
              <a:tr h="193821">
                <a:tc gridSpan="2">
                  <a:txBody>
                    <a:bodyPr/>
                    <a:lstStyle/>
                    <a:p>
                      <a:pPr algn="ctr"/>
                      <a:r>
                        <a:rPr lang="en-US" sz="1500" b="0" kern="100" dirty="0" err="1">
                          <a:solidFill>
                            <a:schemeClr val="tx1"/>
                          </a:solidFill>
                          <a:effectLst/>
                          <a:latin typeface="Times New Roman" panose="02020603050405020304" pitchFamily="18" charset="0"/>
                          <a:cs typeface="Times New Roman" panose="02020603050405020304" pitchFamily="18" charset="0"/>
                        </a:rPr>
                        <a:t>Tên</a:t>
                      </a:r>
                      <a:r>
                        <a:rPr lang="en-US" sz="1500" b="0" kern="100" dirty="0">
                          <a:solidFill>
                            <a:schemeClr val="tx1"/>
                          </a:solidFill>
                          <a:effectLst/>
                          <a:latin typeface="Times New Roman" panose="02020603050405020304" pitchFamily="18" charset="0"/>
                          <a:cs typeface="Times New Roman" panose="02020603050405020304" pitchFamily="18" charset="0"/>
                        </a:rPr>
                        <a:t> use case: </a:t>
                      </a:r>
                      <a:r>
                        <a:rPr lang="en-US" sz="1500" b="0" kern="100" dirty="0" err="1">
                          <a:solidFill>
                            <a:schemeClr val="tx1"/>
                          </a:solidFill>
                          <a:effectLst/>
                          <a:latin typeface="Times New Roman" panose="02020603050405020304" pitchFamily="18" charset="0"/>
                          <a:cs typeface="Times New Roman" panose="02020603050405020304" pitchFamily="18" charset="0"/>
                        </a:rPr>
                        <a:t>Quản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lý</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538213885"/>
                  </a:ext>
                </a:extLst>
              </a:tr>
              <a:tr h="193821">
                <a:tc gridSpan="2">
                  <a:txBody>
                    <a:bodyPr/>
                    <a:lstStyle/>
                    <a:p>
                      <a:pPr algn="l"/>
                      <a:r>
                        <a:rPr lang="en-US" sz="1500" b="0" kern="100" dirty="0">
                          <a:solidFill>
                            <a:schemeClr val="tx1"/>
                          </a:solidFill>
                          <a:effectLst/>
                          <a:latin typeface="Times New Roman" panose="02020603050405020304" pitchFamily="18" charset="0"/>
                          <a:cs typeface="Times New Roman" panose="02020603050405020304" pitchFamily="18" charset="0"/>
                        </a:rPr>
                        <a:t>Actor: </a:t>
                      </a:r>
                      <a:r>
                        <a:rPr lang="en-US" sz="1500" b="0" kern="100" dirty="0" err="1">
                          <a:solidFill>
                            <a:schemeClr val="tx1"/>
                          </a:solidFill>
                          <a:effectLst/>
                          <a:latin typeface="Times New Roman" panose="02020603050405020304" pitchFamily="18" charset="0"/>
                          <a:cs typeface="Times New Roman" panose="02020603050405020304" pitchFamily="18" charset="0"/>
                        </a:rPr>
                        <a:t>khách</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hàng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chủ</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cửa</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hàng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nhân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viên</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2821385549"/>
                  </a:ext>
                </a:extLst>
              </a:tr>
              <a:tr h="193821">
                <a:tc gridSpan="2">
                  <a:txBody>
                    <a:bodyPr/>
                    <a:lstStyle/>
                    <a:p>
                      <a:pPr algn="l"/>
                      <a:r>
                        <a:rPr lang="en-US" sz="1500" b="0" kern="100" dirty="0" err="1">
                          <a:solidFill>
                            <a:schemeClr val="tx1"/>
                          </a:solidFill>
                          <a:effectLst/>
                          <a:latin typeface="Times New Roman" panose="02020603050405020304" pitchFamily="18" charset="0"/>
                          <a:cs typeface="Times New Roman" panose="02020603050405020304" pitchFamily="18" charset="0"/>
                        </a:rPr>
                        <a:t>Mô</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tả</a:t>
                      </a:r>
                      <a:r>
                        <a:rPr lang="en-US" sz="1500" b="0" kern="100" dirty="0">
                          <a:solidFill>
                            <a:schemeClr val="tx1"/>
                          </a:solidFill>
                          <a:effectLst/>
                          <a:latin typeface="Times New Roman" panose="02020603050405020304" pitchFamily="18" charset="0"/>
                          <a:cs typeface="Times New Roman" panose="02020603050405020304" pitchFamily="18" charset="0"/>
                        </a:rPr>
                        <a:t>: Use case </a:t>
                      </a:r>
                      <a:r>
                        <a:rPr lang="en-US" sz="1500" b="0" kern="100" dirty="0" err="1">
                          <a:solidFill>
                            <a:schemeClr val="tx1"/>
                          </a:solidFill>
                          <a:effectLst/>
                          <a:latin typeface="Times New Roman" panose="02020603050405020304" pitchFamily="18" charset="0"/>
                          <a:cs typeface="Times New Roman" panose="02020603050405020304" pitchFamily="18" charset="0"/>
                        </a:rPr>
                        <a:t>này</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mô</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tả</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các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bước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của</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các</a:t>
                      </a:r>
                      <a:r>
                        <a:rPr lang="en-US" sz="1500" b="0" kern="100" dirty="0">
                          <a:solidFill>
                            <a:schemeClr val="tx1"/>
                          </a:solidFill>
                          <a:effectLst/>
                          <a:latin typeface="Times New Roman" panose="02020603050405020304" pitchFamily="18" charset="0"/>
                          <a:cs typeface="Times New Roman" panose="02020603050405020304" pitchFamily="18" charset="0"/>
                        </a:rPr>
                        <a:t> actor </a:t>
                      </a:r>
                      <a:r>
                        <a:rPr lang="en-US" sz="1500" b="0" kern="100" dirty="0" err="1">
                          <a:solidFill>
                            <a:schemeClr val="tx1"/>
                          </a:solidFill>
                          <a:effectLst/>
                          <a:latin typeface="Times New Roman" panose="02020603050405020304" pitchFamily="18" charset="0"/>
                          <a:cs typeface="Times New Roman" panose="02020603050405020304" pitchFamily="18" charset="0"/>
                        </a:rPr>
                        <a:t>vào</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2283764970"/>
                  </a:ext>
                </a:extLst>
              </a:tr>
              <a:tr h="193821">
                <a:tc gridSpan="2">
                  <a:txBody>
                    <a:bodyPr/>
                    <a:lstStyle/>
                    <a:p>
                      <a:pPr algn="l"/>
                      <a:r>
                        <a:rPr lang="en-US" sz="1500" b="0" kern="100" dirty="0">
                          <a:solidFill>
                            <a:schemeClr val="tx1"/>
                          </a:solidFill>
                          <a:effectLst/>
                          <a:latin typeface="Times New Roman" panose="02020603050405020304" pitchFamily="18" charset="0"/>
                          <a:cs typeface="Times New Roman" panose="02020603050405020304" pitchFamily="18" charset="0"/>
                        </a:rPr>
                        <a:t>Precondition (</a:t>
                      </a:r>
                      <a:r>
                        <a:rPr lang="en-US" sz="1500" b="0" kern="100" dirty="0" err="1">
                          <a:solidFill>
                            <a:schemeClr val="tx1"/>
                          </a:solidFill>
                          <a:effectLst/>
                          <a:latin typeface="Times New Roman" panose="02020603050405020304" pitchFamily="18" charset="0"/>
                          <a:cs typeface="Times New Roman" panose="02020603050405020304" pitchFamily="18" charset="0"/>
                        </a:rPr>
                        <a:t>điều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kiện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tiên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quyết</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tên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đắng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và</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mật</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khẩu</a:t>
                      </a:r>
                      <a:r>
                        <a:rPr lang="en-US" sz="1500" b="0" kern="100" dirty="0">
                          <a:solidFill>
                            <a:schemeClr val="tx1"/>
                          </a:solidFill>
                          <a:effectLst/>
                          <a:latin typeface="Times New Roman" panose="02020603050405020304" pitchFamily="18" charset="0"/>
                          <a:cs typeface="Times New Roman" panose="02020603050405020304" pitchFamily="18" charset="0"/>
                        </a:rPr>
                        <a:t>.</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3124363003"/>
                  </a:ext>
                </a:extLst>
              </a:tr>
              <a:tr h="1162923">
                <a:tc gridSpan="2">
                  <a:txBody>
                    <a:bodyPr/>
                    <a:lstStyle/>
                    <a:p>
                      <a:pPr algn="l"/>
                      <a:r>
                        <a:rPr lang="en-US" sz="1500" b="0" kern="100" dirty="0" err="1">
                          <a:solidFill>
                            <a:schemeClr val="tx1"/>
                          </a:solidFill>
                          <a:effectLst/>
                          <a:latin typeface="Times New Roman" panose="02020603050405020304" pitchFamily="18" charset="0"/>
                          <a:cs typeface="Times New Roman" panose="02020603050405020304" pitchFamily="18" charset="0"/>
                        </a:rPr>
                        <a:t>Poscondition</a:t>
                      </a:r>
                      <a:r>
                        <a:rPr lang="en-US" sz="1500" b="0" kern="100" dirty="0">
                          <a:solidFill>
                            <a:schemeClr val="tx1"/>
                          </a:solidFill>
                          <a:effectLst/>
                          <a:latin typeface="Times New Roman" panose="02020603050405020304" pitchFamily="18" charset="0"/>
                          <a:cs typeface="Times New Roman" panose="02020603050405020304" pitchFamily="18" charset="0"/>
                        </a:rPr>
                        <a:t>(</a:t>
                      </a:r>
                      <a:r>
                        <a:rPr lang="en-US" sz="1500" b="0" kern="100" dirty="0" err="1">
                          <a:solidFill>
                            <a:schemeClr val="tx1"/>
                          </a:solidFill>
                          <a:effectLst/>
                          <a:latin typeface="Times New Roman" panose="02020603050405020304" pitchFamily="18" charset="0"/>
                          <a:cs typeface="Times New Roman" panose="02020603050405020304" pitchFamily="18" charset="0"/>
                        </a:rPr>
                        <a:t>vị</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trí</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Nếu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thành</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công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thì</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sẽ</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hiển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thị</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thông</a:t>
                      </a:r>
                      <a:r>
                        <a:rPr lang="en-US" sz="1500" b="0" kern="100" dirty="0">
                          <a:solidFill>
                            <a:schemeClr val="tx1"/>
                          </a:solidFill>
                          <a:effectLst/>
                          <a:latin typeface="Times New Roman" panose="02020603050405020304" pitchFamily="18" charset="0"/>
                          <a:cs typeface="Times New Roman" panose="02020603050405020304" pitchFamily="18" charset="0"/>
                        </a:rPr>
                        <a:t> tin </a:t>
                      </a:r>
                      <a:r>
                        <a:rPr lang="en-US" sz="1500" b="0" kern="100" dirty="0" err="1">
                          <a:solidFill>
                            <a:schemeClr val="tx1"/>
                          </a:solidFill>
                          <a:effectLst/>
                          <a:latin typeface="Times New Roman" panose="02020603050405020304" pitchFamily="18" charset="0"/>
                          <a:cs typeface="Times New Roman" panose="02020603050405020304" pitchFamily="18" charset="0"/>
                        </a:rPr>
                        <a:t>người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tương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ứng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tài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khoản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sản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phẩm</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Nếu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sai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thì</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sẻ</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yêu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cầu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lại</a:t>
                      </a:r>
                      <a:r>
                        <a:rPr lang="en-US" sz="1500" b="0" kern="100" dirty="0">
                          <a:solidFill>
                            <a:schemeClr val="tx1"/>
                          </a:solidFill>
                          <a:effectLst/>
                          <a:latin typeface="Times New Roman" panose="02020603050405020304" pitchFamily="18" charset="0"/>
                          <a:cs typeface="Times New Roman" panose="02020603050405020304" pitchFamily="18" charset="0"/>
                        </a:rPr>
                        <a:t>.</a:t>
                      </a:r>
                    </a:p>
                    <a:p>
                      <a:pPr algn="l"/>
                      <a:r>
                        <a:rPr lang="en-US" sz="1500" b="0" kern="100" dirty="0">
                          <a:solidFill>
                            <a:schemeClr val="tx1"/>
                          </a:solidFill>
                          <a:effectLst/>
                          <a:latin typeface="Times New Roman" panose="02020603050405020304" pitchFamily="18" charset="0"/>
                          <a:cs typeface="Times New Roman" panose="02020603050405020304" pitchFamily="18" charset="0"/>
                        </a:rPr>
                        <a:t>+</a:t>
                      </a:r>
                      <a:r>
                        <a:rPr lang="en-US" sz="1500" b="0" kern="100" dirty="0" err="1">
                          <a:solidFill>
                            <a:schemeClr val="tx1"/>
                          </a:solidFill>
                          <a:effectLst/>
                          <a:latin typeface="Times New Roman" panose="02020603050405020304" pitchFamily="18" charset="0"/>
                          <a:cs typeface="Times New Roman" panose="02020603050405020304" pitchFamily="18" charset="0"/>
                        </a:rPr>
                        <a:t>nếu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khách</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hàng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chưa</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có</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tài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khoảng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thì</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sẻ</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yêu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cầu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khách</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hàng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ký</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tài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khoản</a:t>
                      </a:r>
                      <a:r>
                        <a:rPr lang="en-US" sz="1500" b="0" kern="100" dirty="0">
                          <a:solidFill>
                            <a:schemeClr val="tx1"/>
                          </a:solidFill>
                          <a:effectLst/>
                          <a:latin typeface="Times New Roman" panose="02020603050405020304" pitchFamily="18" charset="0"/>
                          <a:cs typeface="Times New Roman" panose="02020603050405020304" pitchFamily="18" charset="0"/>
                        </a:rPr>
                        <a:t>.</a:t>
                      </a:r>
                    </a:p>
                    <a:p>
                      <a:pPr algn="l"/>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53859910"/>
                  </a:ext>
                </a:extLst>
              </a:tr>
              <a:tr h="193821">
                <a:tc gridSpan="2">
                  <a:txBody>
                    <a:bodyPr/>
                    <a:lstStyle/>
                    <a:p>
                      <a:pPr algn="l"/>
                      <a:r>
                        <a:rPr lang="en-US" sz="1500" b="0" kern="100" dirty="0">
                          <a:solidFill>
                            <a:schemeClr val="tx1"/>
                          </a:solidFill>
                          <a:effectLst/>
                          <a:latin typeface="Times New Roman" panose="02020603050405020304" pitchFamily="18" charset="0"/>
                          <a:cs typeface="Times New Roman" panose="02020603050405020304" pitchFamily="18" charset="0"/>
                        </a:rPr>
                        <a:t>Basic flow</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783372283"/>
                  </a:ext>
                </a:extLst>
              </a:tr>
              <a:tr h="193821">
                <a:tc>
                  <a:txBody>
                    <a:bodyPr/>
                    <a:lstStyle/>
                    <a:p>
                      <a:pPr algn="ctr"/>
                      <a:r>
                        <a:rPr lang="en-US" sz="1500" b="0" kern="100" dirty="0">
                          <a:solidFill>
                            <a:schemeClr val="tx1"/>
                          </a:solidFill>
                          <a:effectLst/>
                          <a:latin typeface="Times New Roman" panose="02020603050405020304" pitchFamily="18" charset="0"/>
                          <a:cs typeface="Times New Roman" panose="02020603050405020304" pitchFamily="18" charset="0"/>
                        </a:rPr>
                        <a:t>Actor</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99622991"/>
                  </a:ext>
                </a:extLst>
              </a:tr>
              <a:tr h="581461">
                <a:tc>
                  <a:txBody>
                    <a:bodyPr/>
                    <a:lstStyle/>
                    <a:p>
                      <a:pPr marL="342900" lvl="0" indent="-342900" algn="l">
                        <a:buFont typeface="+mj-lt"/>
                        <a:buAutoNum type="arabicPeriod"/>
                      </a:pPr>
                      <a:r>
                        <a:rPr lang="en-US" sz="1500" b="0" kern="100" dirty="0" err="1">
                          <a:solidFill>
                            <a:schemeClr val="tx1"/>
                          </a:solidFill>
                          <a:effectLst/>
                          <a:latin typeface="Times New Roman" panose="02020603050405020304" pitchFamily="18" charset="0"/>
                          <a:cs typeface="Times New Roman" panose="02020603050405020304" pitchFamily="18" charset="0"/>
                        </a:rPr>
                        <a:t>Tạo</a:t>
                      </a:r>
                      <a:r>
                        <a:rPr lang="en-US" sz="1500" b="0" kern="100" dirty="0">
                          <a:solidFill>
                            <a:schemeClr val="tx1"/>
                          </a:solidFill>
                          <a:effectLst/>
                          <a:latin typeface="Times New Roman" panose="02020603050405020304" pitchFamily="18" charset="0"/>
                          <a:cs typeface="Times New Roman" panose="02020603050405020304" pitchFamily="18" charset="0"/>
                        </a:rPr>
                        <a:t> form </a:t>
                      </a:r>
                      <a:r>
                        <a:rPr lang="en-US" sz="1500" b="0" kern="100" dirty="0" err="1">
                          <a:solidFill>
                            <a:schemeClr val="tx1"/>
                          </a:solidFill>
                          <a:effectLst/>
                          <a:latin typeface="Times New Roman" panose="02020603050405020304" pitchFamily="18" charset="0"/>
                          <a:cs typeface="Times New Roman" panose="02020603050405020304" pitchFamily="18" charset="0"/>
                        </a:rPr>
                        <a:t>kết</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quả</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tìm</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kiếm</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của</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người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dùng</a:t>
                      </a:r>
                      <a:r>
                        <a:rPr lang="en-US" sz="1500" b="0" kern="100" dirty="0">
                          <a:solidFill>
                            <a:schemeClr val="tx1"/>
                          </a:solidFill>
                          <a:effectLst/>
                          <a:latin typeface="Times New Roman" panose="02020603050405020304" pitchFamily="18" charset="0"/>
                          <a:cs typeface="Times New Roman" panose="02020603050405020304" pitchFamily="18" charset="0"/>
                        </a:rPr>
                        <a:t> click </a:t>
                      </a:r>
                      <a:r>
                        <a:rPr lang="en-US" sz="1500" b="0" kern="100" dirty="0" err="1">
                          <a:solidFill>
                            <a:schemeClr val="tx1"/>
                          </a:solidFill>
                          <a:effectLst/>
                          <a:latin typeface="Times New Roman" panose="02020603050405020304" pitchFamily="18" charset="0"/>
                          <a:cs typeface="Times New Roman" panose="02020603050405020304" pitchFamily="18" charset="0"/>
                        </a:rPr>
                        <a:t>vào</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nút</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ký</a:t>
                      </a:r>
                      <a:r>
                        <a:rPr lang="en-US" sz="1500" b="0" kern="100" dirty="0">
                          <a:solidFill>
                            <a:schemeClr val="tx1"/>
                          </a:solidFill>
                          <a:effectLst/>
                          <a:latin typeface="Times New Roman" panose="02020603050405020304" pitchFamily="18" charset="0"/>
                          <a:cs typeface="Times New Roman" panose="02020603050405020304" pitchFamily="18" charset="0"/>
                        </a:rPr>
                        <a:t>.</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lvl="0" indent="-342900" algn="l">
                        <a:buFont typeface="+mj-lt"/>
                        <a:buAutoNum type="arabicPeriod"/>
                      </a:pP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hiển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thị</a:t>
                      </a:r>
                      <a:r>
                        <a:rPr lang="en-US" sz="1500" b="0" kern="100" dirty="0">
                          <a:solidFill>
                            <a:schemeClr val="tx1"/>
                          </a:solidFill>
                          <a:effectLst/>
                          <a:latin typeface="Times New Roman" panose="02020603050405020304" pitchFamily="18" charset="0"/>
                          <a:cs typeface="Times New Roman" panose="02020603050405020304" pitchFamily="18" charset="0"/>
                        </a:rPr>
                        <a:t> form </a:t>
                      </a:r>
                      <a:r>
                        <a:rPr lang="en-US" sz="1500" b="0" kern="100" dirty="0" err="1">
                          <a:solidFill>
                            <a:schemeClr val="tx1"/>
                          </a:solidFill>
                          <a:effectLst/>
                          <a:latin typeface="Times New Roman" panose="02020603050405020304" pitchFamily="18" charset="0"/>
                          <a:cs typeface="Times New Roman" panose="02020603050405020304" pitchFamily="18" charset="0"/>
                        </a:rPr>
                        <a:t>yêu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cầu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tên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và</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mật</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khẩu</a:t>
                      </a:r>
                      <a:r>
                        <a:rPr lang="en-US" sz="1500" b="0" kern="100" dirty="0">
                          <a:solidFill>
                            <a:schemeClr val="tx1"/>
                          </a:solidFill>
                          <a:effectLst/>
                          <a:latin typeface="Times New Roman" panose="02020603050405020304" pitchFamily="18" charset="0"/>
                          <a:cs typeface="Times New Roman" panose="02020603050405020304" pitchFamily="18" charset="0"/>
                        </a:rPr>
                        <a:t>.</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4457766"/>
                  </a:ext>
                </a:extLst>
              </a:tr>
              <a:tr h="969103">
                <a:tc>
                  <a:txBody>
                    <a:bodyPr/>
                    <a:lstStyle/>
                    <a:p>
                      <a:pPr marL="342900" lvl="0" indent="-342900" algn="l">
                        <a:buFont typeface="+mj-lt"/>
                        <a:buAutoNum type="arabicPeriod"/>
                      </a:pPr>
                      <a:r>
                        <a:rPr lang="en-US" sz="1500" b="0" kern="100" dirty="0" err="1">
                          <a:solidFill>
                            <a:schemeClr val="tx1"/>
                          </a:solidFill>
                          <a:effectLst/>
                          <a:latin typeface="Times New Roman" panose="02020603050405020304" pitchFamily="18" charset="0"/>
                          <a:cs typeface="Times New Roman" panose="02020603050405020304" pitchFamily="18" charset="0"/>
                        </a:rPr>
                        <a:t>Người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dùng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mã</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thẻ</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tên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sản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phẩm</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và</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số</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lượng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mua</a:t>
                      </a:r>
                      <a:r>
                        <a:rPr lang="en-US" sz="1500" b="0" kern="100" dirty="0">
                          <a:solidFill>
                            <a:schemeClr val="tx1"/>
                          </a:solidFill>
                          <a:effectLst/>
                          <a:latin typeface="Times New Roman" panose="02020603050405020304" pitchFamily="18" charset="0"/>
                          <a:cs typeface="Times New Roman" panose="02020603050405020304" pitchFamily="18" charset="0"/>
                        </a:rPr>
                        <a:t>.</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lvl="0" indent="-342900" algn="l">
                        <a:buFont typeface="+mj-lt"/>
                        <a:buAutoNum type="arabicPeriod"/>
                      </a:pP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kiểm</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tra</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mã</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thẻ</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kiểm</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tra</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thông</a:t>
                      </a:r>
                      <a:r>
                        <a:rPr lang="en-US" sz="1500" b="0" kern="100" dirty="0">
                          <a:solidFill>
                            <a:schemeClr val="tx1"/>
                          </a:solidFill>
                          <a:effectLst/>
                          <a:latin typeface="Times New Roman" panose="02020603050405020304" pitchFamily="18" charset="0"/>
                          <a:cs typeface="Times New Roman" panose="02020603050405020304" pitchFamily="18" charset="0"/>
                        </a:rPr>
                        <a:t> tin.</a:t>
                      </a:r>
                    </a:p>
                    <a:p>
                      <a:pPr marL="342900" lvl="0" indent="-342900" algn="l">
                        <a:buFont typeface="+mj-lt"/>
                        <a:buAutoNum type="arabicPeriod"/>
                      </a:pPr>
                      <a:r>
                        <a:rPr lang="en-US" sz="1500" b="0" kern="100" dirty="0" err="1">
                          <a:solidFill>
                            <a:schemeClr val="tx1"/>
                          </a:solidFill>
                          <a:effectLst/>
                          <a:latin typeface="Times New Roman" panose="02020603050405020304" pitchFamily="18" charset="0"/>
                          <a:cs typeface="Times New Roman" panose="02020603050405020304" pitchFamily="18" charset="0"/>
                        </a:rPr>
                        <a:t>Nếu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thông</a:t>
                      </a:r>
                      <a:r>
                        <a:rPr lang="en-US" sz="1500" b="0" kern="100" dirty="0">
                          <a:solidFill>
                            <a:schemeClr val="tx1"/>
                          </a:solidFill>
                          <a:effectLst/>
                          <a:latin typeface="Times New Roman" panose="02020603050405020304" pitchFamily="18" charset="0"/>
                          <a:cs typeface="Times New Roman" panose="02020603050405020304" pitchFamily="18" charset="0"/>
                        </a:rPr>
                        <a:t> tin </a:t>
                      </a:r>
                      <a:r>
                        <a:rPr lang="en-US" sz="1500" b="0" kern="100" dirty="0" err="1">
                          <a:solidFill>
                            <a:schemeClr val="tx1"/>
                          </a:solidFill>
                          <a:effectLst/>
                          <a:latin typeface="Times New Roman" panose="02020603050405020304" pitchFamily="18" charset="0"/>
                          <a:cs typeface="Times New Roman" panose="02020603050405020304" pitchFamily="18" charset="0"/>
                        </a:rPr>
                        <a:t>chính</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xác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thì</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sẻ</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bắc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đầu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tìm</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kiếm</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thông</a:t>
                      </a:r>
                      <a:r>
                        <a:rPr lang="en-US" sz="1500" b="0" kern="100" dirty="0">
                          <a:solidFill>
                            <a:schemeClr val="tx1"/>
                          </a:solidFill>
                          <a:effectLst/>
                          <a:latin typeface="Times New Roman" panose="02020603050405020304" pitchFamily="18" charset="0"/>
                          <a:cs typeface="Times New Roman" panose="02020603050405020304" pitchFamily="18" charset="0"/>
                        </a:rPr>
                        <a:t> tin </a:t>
                      </a:r>
                      <a:r>
                        <a:rPr lang="en-US" sz="1500" b="0" kern="100" dirty="0" err="1">
                          <a:solidFill>
                            <a:schemeClr val="tx1"/>
                          </a:solidFill>
                          <a:effectLst/>
                          <a:latin typeface="Times New Roman" panose="02020603050405020304" pitchFamily="18" charset="0"/>
                          <a:cs typeface="Times New Roman" panose="02020603050405020304" pitchFamily="18" charset="0"/>
                        </a:rPr>
                        <a:t>sản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phẩm</a:t>
                      </a:r>
                      <a:r>
                        <a:rPr lang="en-US" sz="1500" b="0" kern="100" dirty="0">
                          <a:solidFill>
                            <a:schemeClr val="tx1"/>
                          </a:solidFill>
                          <a:effectLst/>
                          <a:latin typeface="Times New Roman" panose="02020603050405020304" pitchFamily="18" charset="0"/>
                          <a:cs typeface="Times New Roman" panose="02020603050405020304" pitchFamily="18" charset="0"/>
                        </a:rPr>
                        <a:t>.</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24496981"/>
                  </a:ext>
                </a:extLst>
              </a:tr>
              <a:tr h="775282">
                <a:tc>
                  <a:txBody>
                    <a:bodyPr/>
                    <a:lstStyle/>
                    <a:p>
                      <a:pPr marL="342900" lvl="0" indent="-342900" algn="l">
                        <a:buFont typeface="+mj-lt"/>
                        <a:buAutoNum type="arabicPeriod"/>
                      </a:pPr>
                      <a:r>
                        <a:rPr lang="en-US" sz="1500" b="0" kern="100" dirty="0" err="1">
                          <a:solidFill>
                            <a:schemeClr val="tx1"/>
                          </a:solidFill>
                          <a:effectLst/>
                          <a:latin typeface="Times New Roman" panose="02020603050405020304" pitchFamily="18" charset="0"/>
                          <a:cs typeface="Times New Roman" panose="02020603050405020304" pitchFamily="18" charset="0"/>
                        </a:rPr>
                        <a:t>Người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dùng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xác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thông</a:t>
                      </a:r>
                      <a:r>
                        <a:rPr lang="en-US" sz="1500" b="0" kern="100" dirty="0">
                          <a:solidFill>
                            <a:schemeClr val="tx1"/>
                          </a:solidFill>
                          <a:effectLst/>
                          <a:latin typeface="Times New Roman" panose="02020603050405020304" pitchFamily="18" charset="0"/>
                          <a:cs typeface="Times New Roman" panose="02020603050405020304" pitchFamily="18" charset="0"/>
                        </a:rPr>
                        <a:t> tin </a:t>
                      </a:r>
                      <a:r>
                        <a:rPr lang="en-US" sz="1500" b="0" kern="100" dirty="0" err="1">
                          <a:solidFill>
                            <a:schemeClr val="tx1"/>
                          </a:solidFill>
                          <a:effectLst/>
                          <a:latin typeface="Times New Roman" panose="02020603050405020304" pitchFamily="18" charset="0"/>
                          <a:cs typeface="Times New Roman" panose="02020603050405020304" pitchFamily="18" charset="0"/>
                        </a:rPr>
                        <a:t>sản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phẩm</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và</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đơn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giá</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lvl="0" indent="-342900" algn="l">
                        <a:buFont typeface="+mj-lt"/>
                        <a:buAutoNum type="arabicPeriod"/>
                      </a:pP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sẻ</a:t>
                      </a:r>
                      <a:r>
                        <a:rPr lang="en-US" sz="1500" b="0" kern="100" dirty="0">
                          <a:solidFill>
                            <a:schemeClr val="tx1"/>
                          </a:solidFill>
                          <a:effectLst/>
                          <a:latin typeface="Times New Roman" panose="02020603050405020304" pitchFamily="18" charset="0"/>
                          <a:cs typeface="Times New Roman" panose="02020603050405020304" pitchFamily="18" charset="0"/>
                        </a:rPr>
                        <a:t> in </a:t>
                      </a:r>
                      <a:r>
                        <a:rPr lang="en-US" sz="1500" b="0" kern="100" dirty="0" err="1">
                          <a:solidFill>
                            <a:schemeClr val="tx1"/>
                          </a:solidFill>
                          <a:effectLst/>
                          <a:latin typeface="Times New Roman" panose="02020603050405020304" pitchFamily="18" charset="0"/>
                          <a:cs typeface="Times New Roman" panose="02020603050405020304" pitchFamily="18" charset="0"/>
                        </a:rPr>
                        <a:t>hóa</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đơn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sản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phẩm</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Khách</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hàng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có</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thể</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thanh</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toán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bằng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tiền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hoặc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sử</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dụng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vận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chuyển</a:t>
                      </a:r>
                      <a:r>
                        <a:rPr lang="en-US" sz="1500" b="0" kern="100" dirty="0">
                          <a:solidFill>
                            <a:schemeClr val="tx1"/>
                          </a:solidFill>
                          <a:effectLst/>
                          <a:latin typeface="Times New Roman" panose="02020603050405020304" pitchFamily="18" charset="0"/>
                          <a:cs typeface="Times New Roman" panose="02020603050405020304" pitchFamily="18" charset="0"/>
                        </a:rPr>
                        <a:t>.</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05473347"/>
                  </a:ext>
                </a:extLst>
              </a:tr>
              <a:tr h="193821">
                <a:tc gridSpan="2">
                  <a:txBody>
                    <a:bodyPr/>
                    <a:lstStyle/>
                    <a:p>
                      <a:pPr algn="l"/>
                      <a:r>
                        <a:rPr lang="en-US" sz="1500" b="0" kern="100" dirty="0" err="1">
                          <a:solidFill>
                            <a:schemeClr val="tx1"/>
                          </a:solidFill>
                          <a:effectLst/>
                          <a:latin typeface="Times New Roman" panose="02020603050405020304" pitchFamily="18" charset="0"/>
                          <a:cs typeface="Times New Roman" panose="02020603050405020304" pitchFamily="18" charset="0"/>
                        </a:rPr>
                        <a:t>Alternale</a:t>
                      </a:r>
                      <a:r>
                        <a:rPr lang="en-US" sz="1500" b="0" kern="100" dirty="0">
                          <a:solidFill>
                            <a:schemeClr val="tx1"/>
                          </a:solidFill>
                          <a:effectLst/>
                          <a:latin typeface="Times New Roman" panose="02020603050405020304" pitchFamily="18" charset="0"/>
                          <a:cs typeface="Times New Roman" panose="02020603050405020304" pitchFamily="18" charset="0"/>
                        </a:rPr>
                        <a:t> flow</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270289678"/>
                  </a:ext>
                </a:extLst>
              </a:tr>
              <a:tr h="1162923">
                <a:tc>
                  <a:txBody>
                    <a:bodyPr/>
                    <a:lstStyle/>
                    <a:p>
                      <a:pPr algn="l"/>
                      <a:r>
                        <a:rPr lang="en-US" sz="1500" b="0" kern="100" dirty="0" err="1">
                          <a:solidFill>
                            <a:schemeClr val="tx1"/>
                          </a:solidFill>
                          <a:effectLst/>
                          <a:latin typeface="Times New Roman" panose="02020603050405020304" pitchFamily="18" charset="0"/>
                          <a:cs typeface="Times New Roman" panose="02020603050405020304" pitchFamily="18" charset="0"/>
                        </a:rPr>
                        <a:t>Người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dùng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lại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thông</a:t>
                      </a:r>
                      <a:r>
                        <a:rPr lang="en-US" sz="1500" b="0" kern="100" dirty="0">
                          <a:solidFill>
                            <a:schemeClr val="tx1"/>
                          </a:solidFill>
                          <a:effectLst/>
                          <a:latin typeface="Times New Roman" panose="02020603050405020304" pitchFamily="18" charset="0"/>
                          <a:cs typeface="Times New Roman" panose="02020603050405020304" pitchFamily="18" charset="0"/>
                        </a:rPr>
                        <a:t> tin</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500" b="0" kern="100" dirty="0">
                          <a:solidFill>
                            <a:schemeClr val="tx1"/>
                          </a:solidFill>
                          <a:effectLst/>
                          <a:latin typeface="Times New Roman" panose="02020603050405020304" pitchFamily="18" charset="0"/>
                          <a:cs typeface="Times New Roman" panose="02020603050405020304" pitchFamily="18" charset="0"/>
                        </a:rPr>
                        <a:t>+</a:t>
                      </a:r>
                      <a:r>
                        <a:rPr lang="en-US" sz="1500" b="0" kern="100" dirty="0" err="1">
                          <a:solidFill>
                            <a:schemeClr val="tx1"/>
                          </a:solidFill>
                          <a:effectLst/>
                          <a:latin typeface="Times New Roman" panose="02020603050405020304" pitchFamily="18" charset="0"/>
                          <a:cs typeface="Times New Roman" panose="02020603050405020304" pitchFamily="18" charset="0"/>
                        </a:rPr>
                        <a:t>Nếu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thông</a:t>
                      </a:r>
                      <a:r>
                        <a:rPr lang="en-US" sz="1500" b="0" kern="100" dirty="0">
                          <a:solidFill>
                            <a:schemeClr val="tx1"/>
                          </a:solidFill>
                          <a:effectLst/>
                          <a:latin typeface="Times New Roman" panose="02020603050405020304" pitchFamily="18" charset="0"/>
                          <a:cs typeface="Times New Roman" panose="02020603050405020304" pitchFamily="18" charset="0"/>
                        </a:rPr>
                        <a:t> tin </a:t>
                      </a:r>
                      <a:r>
                        <a:rPr lang="en-US" sz="1500" b="0" kern="100" dirty="0" err="1">
                          <a:solidFill>
                            <a:schemeClr val="tx1"/>
                          </a:solidFill>
                          <a:effectLst/>
                          <a:latin typeface="Times New Roman" panose="02020603050405020304" pitchFamily="18" charset="0"/>
                          <a:cs typeface="Times New Roman" panose="02020603050405020304" pitchFamily="18" charset="0"/>
                        </a:rPr>
                        <a:t>không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chính</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xác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thì</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hệ</a:t>
                      </a:r>
                      <a:endParaRPr lang="en-US" sz="1500" b="0" kern="100" dirty="0">
                        <a:solidFill>
                          <a:schemeClr val="tx1"/>
                        </a:solidFill>
                        <a:effectLst/>
                        <a:latin typeface="Times New Roman" panose="02020603050405020304" pitchFamily="18" charset="0"/>
                        <a:cs typeface="Times New Roman" panose="02020603050405020304" pitchFamily="18" charset="0"/>
                      </a:endParaRPr>
                    </a:p>
                    <a:p>
                      <a:pPr algn="l"/>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yêu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cầu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lại</a:t>
                      </a:r>
                      <a:r>
                        <a:rPr lang="en-US" sz="1500" b="0" kern="100" dirty="0">
                          <a:solidFill>
                            <a:schemeClr val="tx1"/>
                          </a:solidFill>
                          <a:effectLst/>
                          <a:latin typeface="Times New Roman" panose="02020603050405020304" pitchFamily="18" charset="0"/>
                          <a:cs typeface="Times New Roman" panose="02020603050405020304" pitchFamily="18" charset="0"/>
                        </a:rPr>
                        <a:t>.</a:t>
                      </a:r>
                    </a:p>
                    <a:p>
                      <a:pPr algn="l"/>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thực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hiện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lại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bước</a:t>
                      </a:r>
                      <a:r>
                        <a:rPr lang="en-US" sz="1500" b="0" kern="100" dirty="0">
                          <a:solidFill>
                            <a:schemeClr val="tx1"/>
                          </a:solidFill>
                          <a:effectLst/>
                          <a:latin typeface="Times New Roman" panose="02020603050405020304" pitchFamily="18" charset="0"/>
                          <a:cs typeface="Times New Roman" panose="02020603050405020304" pitchFamily="18" charset="0"/>
                        </a:rPr>
                        <a:t> 4, </a:t>
                      </a:r>
                      <a:r>
                        <a:rPr lang="en-US" sz="1500" b="0" kern="100" dirty="0" err="1">
                          <a:solidFill>
                            <a:schemeClr val="tx1"/>
                          </a:solidFill>
                          <a:effectLst/>
                          <a:latin typeface="Times New Roman" panose="02020603050405020304" pitchFamily="18" charset="0"/>
                          <a:cs typeface="Times New Roman" panose="02020603050405020304" pitchFamily="18" charset="0"/>
                        </a:rPr>
                        <a:t>số</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lần</a:t>
                      </a:r>
                      <a:endParaRPr lang="en-US" sz="1500" b="0" kern="100" dirty="0">
                        <a:solidFill>
                          <a:schemeClr val="tx1"/>
                        </a:solidFill>
                        <a:effectLst/>
                        <a:latin typeface="Times New Roman" panose="02020603050405020304" pitchFamily="18" charset="0"/>
                        <a:cs typeface="Times New Roman" panose="02020603050405020304" pitchFamily="18" charset="0"/>
                      </a:endParaRPr>
                    </a:p>
                    <a:p>
                      <a:pPr algn="l"/>
                      <a:r>
                        <a:rPr lang="en-US" sz="1500" b="0" kern="100" dirty="0" err="1">
                          <a:solidFill>
                            <a:schemeClr val="tx1"/>
                          </a:solidFill>
                          <a:effectLst/>
                          <a:latin typeface="Times New Roman" panose="02020603050405020304" pitchFamily="18" charset="0"/>
                          <a:cs typeface="Times New Roman" panose="02020603050405020304" pitchFamily="18" charset="0"/>
                        </a:rPr>
                        <a:t>lặp</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tối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đa</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là</a:t>
                      </a:r>
                      <a:r>
                        <a:rPr lang="en-US" sz="1500" b="0" kern="100" dirty="0">
                          <a:solidFill>
                            <a:schemeClr val="tx1"/>
                          </a:solidFill>
                          <a:effectLst/>
                          <a:latin typeface="Times New Roman" panose="02020603050405020304" pitchFamily="18" charset="0"/>
                          <a:cs typeface="Times New Roman" panose="02020603050405020304" pitchFamily="18" charset="0"/>
                        </a:rPr>
                        <a:t> 3. </a:t>
                      </a: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sẽ</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tự</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động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kết</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thúc</a:t>
                      </a:r>
                      <a:endParaRPr lang="en-US" sz="1500" b="0" kern="100" dirty="0">
                        <a:solidFill>
                          <a:schemeClr val="tx1"/>
                        </a:solidFill>
                        <a:effectLst/>
                        <a:latin typeface="Times New Roman" panose="02020603050405020304" pitchFamily="18" charset="0"/>
                        <a:cs typeface="Times New Roman" panose="02020603050405020304" pitchFamily="18" charset="0"/>
                      </a:endParaRPr>
                    </a:p>
                    <a:p>
                      <a:pPr algn="l"/>
                      <a:r>
                        <a:rPr lang="en-US" sz="1500" b="0" kern="100" dirty="0" err="1">
                          <a:solidFill>
                            <a:schemeClr val="tx1"/>
                          </a:solidFill>
                          <a:effectLst/>
                          <a:latin typeface="Times New Roman" panose="02020603050405020304" pitchFamily="18" charset="0"/>
                          <a:cs typeface="Times New Roman" panose="02020603050405020304" pitchFamily="18" charset="0"/>
                        </a:rPr>
                        <a:t>việc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ký</a:t>
                      </a:r>
                      <a:r>
                        <a:rPr lang="en-US" sz="1500" b="0" kern="100" dirty="0">
                          <a:solidFill>
                            <a:schemeClr val="tx1"/>
                          </a:solidFill>
                          <a:effectLst/>
                          <a:latin typeface="Times New Roman" panose="02020603050405020304" pitchFamily="18" charset="0"/>
                          <a:cs typeface="Times New Roman" panose="02020603050405020304" pitchFamily="18" charset="0"/>
                        </a:rPr>
                        <a:t>.</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48588" marR="4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14559014"/>
                  </a:ext>
                </a:extLst>
              </a:tr>
            </a:tbl>
          </a:graphicData>
        </a:graphic>
      </p:graphicFrame>
      <p:sp>
        <p:nvSpPr>
          <p:cNvPr id="3" name="TextBox 2">
            <a:extLst>
              <a:ext uri="{FF2B5EF4-FFF2-40B4-BE49-F238E27FC236}">
                <a16:creationId xmlns:a16="http://schemas.microsoft.com/office/drawing/2014/main" id="{466973B7-DC12-42DC-98F9-E84AA9934E88}"/>
              </a:ext>
            </a:extLst>
          </p:cNvPr>
          <p:cNvSpPr txBox="1"/>
          <p:nvPr/>
        </p:nvSpPr>
        <p:spPr>
          <a:xfrm>
            <a:off x="295564" y="144565"/>
            <a:ext cx="2096655"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Đăng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nhập</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0090093"/>
      </p:ext>
    </p:extLst>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C04533-E911-49DC-952D-B59E741C55C0}"/>
              </a:ext>
            </a:extLst>
          </p:cNvPr>
          <p:cNvSpPr txBox="1"/>
          <p:nvPr/>
        </p:nvSpPr>
        <p:spPr>
          <a:xfrm>
            <a:off x="295564" y="144565"/>
            <a:ext cx="2096655"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Đăng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xuất</a:t>
            </a:r>
            <a:endParaRPr lang="en-US" sz="30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6905DA7B-0220-470C-8554-94D195318AE6}"/>
              </a:ext>
            </a:extLst>
          </p:cNvPr>
          <p:cNvGraphicFramePr>
            <a:graphicFrameLocks noGrp="1"/>
          </p:cNvGraphicFramePr>
          <p:nvPr>
            <p:extLst>
              <p:ext uri="{D42A27DB-BD31-4B8C-83A1-F6EECF244321}">
                <p14:modId xmlns:p14="http://schemas.microsoft.com/office/powerpoint/2010/main" val="1380503982"/>
              </p:ext>
            </p:extLst>
          </p:nvPr>
        </p:nvGraphicFramePr>
        <p:xfrm>
          <a:off x="618836" y="766618"/>
          <a:ext cx="11231420" cy="5946813"/>
        </p:xfrm>
        <a:graphic>
          <a:graphicData uri="http://schemas.openxmlformats.org/drawingml/2006/table">
            <a:tbl>
              <a:tblPr firstRow="1" firstCol="1" bandRow="1">
                <a:tableStyleId>{5C22544A-7EE6-4342-B048-85BDC9FD1C3A}</a:tableStyleId>
              </a:tblPr>
              <a:tblGrid>
                <a:gridCol w="5615710">
                  <a:extLst>
                    <a:ext uri="{9D8B030D-6E8A-4147-A177-3AD203B41FA5}">
                      <a16:colId xmlns:a16="http://schemas.microsoft.com/office/drawing/2014/main" val="1076990203"/>
                    </a:ext>
                  </a:extLst>
                </a:gridCol>
                <a:gridCol w="5615710">
                  <a:extLst>
                    <a:ext uri="{9D8B030D-6E8A-4147-A177-3AD203B41FA5}">
                      <a16:colId xmlns:a16="http://schemas.microsoft.com/office/drawing/2014/main" val="2685295177"/>
                    </a:ext>
                  </a:extLst>
                </a:gridCol>
              </a:tblGrid>
              <a:tr h="237873">
                <a:tc gridSpan="2">
                  <a:txBody>
                    <a:bodyPr/>
                    <a:lstStyle/>
                    <a:p>
                      <a:pPr algn="ctr"/>
                      <a:r>
                        <a:rPr lang="en-US" sz="1500" b="0" kern="100" dirty="0" err="1">
                          <a:solidFill>
                            <a:schemeClr val="tx1"/>
                          </a:solidFill>
                          <a:effectLst/>
                          <a:latin typeface="Times New Roman" panose="02020603050405020304" pitchFamily="18" charset="0"/>
                          <a:cs typeface="Times New Roman" panose="02020603050405020304" pitchFamily="18" charset="0"/>
                        </a:rPr>
                        <a:t>Tên</a:t>
                      </a:r>
                      <a:r>
                        <a:rPr lang="en-US" sz="1500" b="0" kern="100" dirty="0">
                          <a:solidFill>
                            <a:schemeClr val="tx1"/>
                          </a:solidFill>
                          <a:effectLst/>
                          <a:latin typeface="Times New Roman" panose="02020603050405020304" pitchFamily="18" charset="0"/>
                          <a:cs typeface="Times New Roman" panose="02020603050405020304" pitchFamily="18" charset="0"/>
                        </a:rPr>
                        <a:t> use case: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xuất</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85507728"/>
                  </a:ext>
                </a:extLst>
              </a:tr>
              <a:tr h="237873">
                <a:tc gridSpan="2">
                  <a:txBody>
                    <a:bodyPr/>
                    <a:lstStyle/>
                    <a:p>
                      <a:r>
                        <a:rPr lang="en-US" sz="1500" b="0" kern="100" dirty="0">
                          <a:solidFill>
                            <a:schemeClr val="tx1"/>
                          </a:solidFill>
                          <a:effectLst/>
                          <a:latin typeface="Times New Roman" panose="02020603050405020304" pitchFamily="18" charset="0"/>
                          <a:cs typeface="Times New Roman" panose="02020603050405020304" pitchFamily="18" charset="0"/>
                        </a:rPr>
                        <a:t>Actor: </a:t>
                      </a:r>
                      <a:r>
                        <a:rPr lang="en-US" sz="1500" b="0" kern="100" dirty="0" err="1">
                          <a:solidFill>
                            <a:schemeClr val="tx1"/>
                          </a:solidFill>
                          <a:effectLst/>
                          <a:latin typeface="Times New Roman" panose="02020603050405020304" pitchFamily="18" charset="0"/>
                          <a:cs typeface="Times New Roman" panose="02020603050405020304" pitchFamily="18" charset="0"/>
                        </a:rPr>
                        <a:t>các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thành</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viên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trong</a:t>
                      </a:r>
                      <a:r>
                        <a:rPr lang="en-US" sz="1500" b="0" kern="100" dirty="0">
                          <a:solidFill>
                            <a:schemeClr val="tx1"/>
                          </a:solidFill>
                          <a:effectLst/>
                          <a:latin typeface="Times New Roman" panose="02020603050405020304" pitchFamily="18" charset="0"/>
                          <a:cs typeface="Times New Roman" panose="02020603050405020304" pitchFamily="18" charset="0"/>
                        </a:rPr>
                        <a:t> use case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nhập</a:t>
                      </a:r>
                      <a:r>
                        <a:rPr lang="en-US" sz="1500" b="0" kern="100" dirty="0">
                          <a:solidFill>
                            <a:schemeClr val="tx1"/>
                          </a:solidFill>
                          <a:effectLst/>
                          <a:latin typeface="Times New Roman" panose="02020603050405020304" pitchFamily="18" charset="0"/>
                          <a:cs typeface="Times New Roman" panose="02020603050405020304" pitchFamily="18" charset="0"/>
                        </a:rPr>
                        <a:t>.</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3424222949"/>
                  </a:ext>
                </a:extLst>
              </a:tr>
              <a:tr h="237873">
                <a:tc gridSpan="2">
                  <a:txBody>
                    <a:bodyPr/>
                    <a:lstStyle/>
                    <a:p>
                      <a:r>
                        <a:rPr lang="en-US" sz="1500" b="0" kern="100">
                          <a:solidFill>
                            <a:schemeClr val="tx1"/>
                          </a:solidFill>
                          <a:effectLst/>
                          <a:latin typeface="Times New Roman" panose="02020603050405020304" pitchFamily="18" charset="0"/>
                          <a:cs typeface="Times New Roman" panose="02020603050405020304" pitchFamily="18" charset="0"/>
                        </a:rPr>
                        <a:t>Mô tả: Use case này mô tả các bước đăng xuất của các actor vào hệ thống.</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538969660"/>
                  </a:ext>
                </a:extLst>
              </a:tr>
              <a:tr h="237873">
                <a:tc gridSpan="2">
                  <a:txBody>
                    <a:bodyPr/>
                    <a:lstStyle/>
                    <a:p>
                      <a:r>
                        <a:rPr lang="en-US" sz="1500" b="0" kern="100">
                          <a:solidFill>
                            <a:schemeClr val="tx1"/>
                          </a:solidFill>
                          <a:effectLst/>
                          <a:latin typeface="Times New Roman" panose="02020603050405020304" pitchFamily="18" charset="0"/>
                          <a:cs typeface="Times New Roman" panose="02020603050405020304" pitchFamily="18" charset="0"/>
                        </a:rPr>
                        <a:t>Precondition(điều kiện tiên quyết): Đăng xuất ra khỏi hệ thống</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2423273437"/>
                  </a:ext>
                </a:extLst>
              </a:tr>
              <a:tr h="1427234">
                <a:tc gridSpan="2">
                  <a:txBody>
                    <a:bodyPr/>
                    <a:lstStyle/>
                    <a:p>
                      <a:r>
                        <a:rPr lang="en-US" sz="1500" b="0" kern="100">
                          <a:solidFill>
                            <a:schemeClr val="tx1"/>
                          </a:solidFill>
                          <a:effectLst/>
                          <a:latin typeface="Times New Roman" panose="02020603050405020304" pitchFamily="18" charset="0"/>
                          <a:cs typeface="Times New Roman" panose="02020603050405020304" pitchFamily="18" charset="0"/>
                        </a:rPr>
                        <a:t>Poscondition(vị trí): +actor thực hiện các chức năng đăng xuất khỏi hệ thống.</a:t>
                      </a:r>
                    </a:p>
                    <a:p>
                      <a:r>
                        <a:rPr lang="en-US" sz="1500" b="0" kern="100">
                          <a:solidFill>
                            <a:schemeClr val="tx1"/>
                          </a:solidFill>
                          <a:effectLst/>
                          <a:latin typeface="Times New Roman" panose="02020603050405020304" pitchFamily="18" charset="0"/>
                          <a:cs typeface="Times New Roman" panose="02020603050405020304" pitchFamily="18" charset="0"/>
                        </a:rPr>
                        <a:t>+hệ thống yêu cầu xác nhận từ actor</a:t>
                      </a:r>
                    </a:p>
                    <a:p>
                      <a:r>
                        <a:rPr lang="en-US" sz="1500" b="0" kern="100">
                          <a:solidFill>
                            <a:schemeClr val="tx1"/>
                          </a:solidFill>
                          <a:effectLst/>
                          <a:latin typeface="Times New Roman" panose="02020603050405020304" pitchFamily="18" charset="0"/>
                          <a:cs typeface="Times New Roman" panose="02020603050405020304" pitchFamily="18" charset="0"/>
                        </a:rPr>
                        <a:t>+xác nhận đăng xuất.</a:t>
                      </a:r>
                    </a:p>
                    <a:p>
                      <a:r>
                        <a:rPr lang="en-US" sz="1500" b="0" kern="100">
                          <a:solidFill>
                            <a:schemeClr val="tx1"/>
                          </a:solidFill>
                          <a:effectLst/>
                          <a:latin typeface="Times New Roman" panose="02020603050405020304" pitchFamily="18" charset="0"/>
                          <a:cs typeface="Times New Roman" panose="02020603050405020304" pitchFamily="18" charset="0"/>
                        </a:rPr>
                        <a:t>+ Hệ thống đăng xuất tài khoản actor khỏi hệ thống. Nếu Actor không xác nhận đăng xuất thì hệ thống sẽ giữ nguyên hiện trạng.</a:t>
                      </a:r>
                    </a:p>
                    <a:p>
                      <a:r>
                        <a:rPr lang="en-US" sz="1500" b="0" kern="100">
                          <a:solidFill>
                            <a:schemeClr val="tx1"/>
                          </a:solidFill>
                          <a:effectLst/>
                          <a:latin typeface="Times New Roman" panose="02020603050405020304" pitchFamily="18" charset="0"/>
                          <a:cs typeface="Times New Roman" panose="02020603050405020304" pitchFamily="18" charset="0"/>
                        </a:rPr>
                        <a:t> </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761218035"/>
                  </a:ext>
                </a:extLst>
              </a:tr>
              <a:tr h="237873">
                <a:tc gridSpan="2">
                  <a:txBody>
                    <a:bodyPr/>
                    <a:lstStyle/>
                    <a:p>
                      <a:r>
                        <a:rPr lang="en-US" sz="1500" b="0" kern="100">
                          <a:solidFill>
                            <a:schemeClr val="tx1"/>
                          </a:solidFill>
                          <a:effectLst/>
                          <a:latin typeface="Times New Roman" panose="02020603050405020304" pitchFamily="18" charset="0"/>
                          <a:cs typeface="Times New Roman" panose="02020603050405020304" pitchFamily="18" charset="0"/>
                        </a:rPr>
                        <a:t>Basic flow</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3967029576"/>
                  </a:ext>
                </a:extLst>
              </a:tr>
              <a:tr h="237873">
                <a:tc>
                  <a:txBody>
                    <a:bodyPr/>
                    <a:lstStyle/>
                    <a:p>
                      <a:pPr algn="ctr"/>
                      <a:r>
                        <a:rPr lang="en-US" sz="1500" b="0" kern="100">
                          <a:solidFill>
                            <a:schemeClr val="tx1"/>
                          </a:solidFill>
                          <a:effectLst/>
                          <a:latin typeface="Times New Roman" panose="02020603050405020304" pitchFamily="18" charset="0"/>
                          <a:cs typeface="Times New Roman" panose="02020603050405020304" pitchFamily="18" charset="0"/>
                        </a:rPr>
                        <a:t>Actor</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b="0" kern="100">
                          <a:solidFill>
                            <a:schemeClr val="tx1"/>
                          </a:solidFill>
                          <a:effectLst/>
                          <a:latin typeface="Times New Roman" panose="02020603050405020304" pitchFamily="18" charset="0"/>
                          <a:cs typeface="Times New Roman" panose="02020603050405020304" pitchFamily="18" charset="0"/>
                        </a:rPr>
                        <a:t>Hệ thống</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3359148"/>
                  </a:ext>
                </a:extLst>
              </a:tr>
              <a:tr h="713617">
                <a:tc>
                  <a:txBody>
                    <a:bodyPr/>
                    <a:lstStyle/>
                    <a:p>
                      <a:pPr marL="342900" lvl="0" indent="-342900">
                        <a:buFont typeface="+mj-lt"/>
                        <a:buAutoNum type="arabicPeriod"/>
                      </a:pPr>
                      <a:r>
                        <a:rPr lang="en-US" sz="1500" b="0" kern="100">
                          <a:solidFill>
                            <a:schemeClr val="tx1"/>
                          </a:solidFill>
                          <a:effectLst/>
                          <a:latin typeface="Times New Roman" panose="02020603050405020304" pitchFamily="18" charset="0"/>
                          <a:cs typeface="Times New Roman" panose="02020603050405020304" pitchFamily="18" charset="0"/>
                        </a:rPr>
                        <a:t>Tạo form hiển thị chức năng đăng xuất của hệ thống, người dùng click nút đăng xuất</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lvl="0" indent="-342900">
                        <a:buFont typeface="+mj-lt"/>
                        <a:buAutoNum type="arabicPeriod"/>
                      </a:pPr>
                      <a:r>
                        <a:rPr lang="en-US" sz="1500" b="0" kern="100">
                          <a:solidFill>
                            <a:schemeClr val="tx1"/>
                          </a:solidFill>
                          <a:effectLst/>
                          <a:latin typeface="Times New Roman" panose="02020603050405020304" pitchFamily="18" charset="0"/>
                          <a:cs typeface="Times New Roman" panose="02020603050405020304" pitchFamily="18" charset="0"/>
                        </a:rPr>
                        <a:t>Hệ thống hiển thị form yêu cầu xác nhận đăng xuất</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4611499"/>
                  </a:ext>
                </a:extLst>
              </a:tr>
              <a:tr h="713617">
                <a:tc>
                  <a:txBody>
                    <a:bodyPr/>
                    <a:lstStyle/>
                    <a:p>
                      <a:pPr marL="342900" lvl="0" indent="-342900">
                        <a:buFont typeface="+mj-lt"/>
                        <a:buAutoNum type="arabicPeriod"/>
                      </a:pPr>
                      <a:r>
                        <a:rPr lang="en-US" sz="1500" b="0" kern="100">
                          <a:solidFill>
                            <a:schemeClr val="tx1"/>
                          </a:solidFill>
                          <a:effectLst/>
                          <a:latin typeface="Times New Roman" panose="02020603050405020304" pitchFamily="18" charset="0"/>
                          <a:cs typeface="Times New Roman" panose="02020603050405020304" pitchFamily="18" charset="0"/>
                        </a:rPr>
                        <a:t>Người dùng kiểm tra lại thông tin trước khi xác nhận đăng xuất.</a:t>
                      </a:r>
                    </a:p>
                    <a:p>
                      <a:pPr marL="342900" lvl="0" indent="-342900">
                        <a:buFont typeface="+mj-lt"/>
                        <a:buAutoNum type="arabicPeriod"/>
                      </a:pPr>
                      <a:r>
                        <a:rPr lang="en-US" sz="1500" b="0" kern="100">
                          <a:solidFill>
                            <a:schemeClr val="tx1"/>
                          </a:solidFill>
                          <a:effectLst/>
                          <a:latin typeface="Times New Roman" panose="02020603050405020304" pitchFamily="18" charset="0"/>
                          <a:cs typeface="Times New Roman" panose="02020603050405020304" pitchFamily="18" charset="0"/>
                        </a:rPr>
                        <a:t>Nếu người dùng xác nhận </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lvl="0" indent="-342900">
                        <a:buFont typeface="+mj-lt"/>
                        <a:buAutoNum type="arabicPeriod"/>
                      </a:pPr>
                      <a:r>
                        <a:rPr lang="en-US" sz="1500" b="0" kern="100">
                          <a:solidFill>
                            <a:schemeClr val="tx1"/>
                          </a:solidFill>
                          <a:effectLst/>
                          <a:latin typeface="Times New Roman" panose="02020603050405020304" pitchFamily="18" charset="0"/>
                          <a:cs typeface="Times New Roman" panose="02020603050405020304" pitchFamily="18" charset="0"/>
                        </a:rPr>
                        <a:t>Hệ thống tự động kiểm tra và đăng xuất khỏi hệ thống.</a:t>
                      </a:r>
                    </a:p>
                    <a:p>
                      <a:pPr marL="228600"/>
                      <a:r>
                        <a:rPr lang="en-US" sz="1500" b="0" kern="100">
                          <a:solidFill>
                            <a:schemeClr val="tx1"/>
                          </a:solidFill>
                          <a:effectLst/>
                          <a:latin typeface="Times New Roman" panose="02020603050405020304" pitchFamily="18" charset="0"/>
                          <a:cs typeface="Times New Roman" panose="02020603050405020304" pitchFamily="18" charset="0"/>
                        </a:rPr>
                        <a:t> </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86760174"/>
                  </a:ext>
                </a:extLst>
              </a:tr>
              <a:tr h="237873">
                <a:tc gridSpan="2">
                  <a:txBody>
                    <a:bodyPr/>
                    <a:lstStyle/>
                    <a:p>
                      <a:r>
                        <a:rPr lang="en-US" sz="1500" b="0" kern="100">
                          <a:solidFill>
                            <a:schemeClr val="tx1"/>
                          </a:solidFill>
                          <a:effectLst/>
                          <a:latin typeface="Times New Roman" panose="02020603050405020304" pitchFamily="18" charset="0"/>
                          <a:cs typeface="Times New Roman" panose="02020603050405020304" pitchFamily="18" charset="0"/>
                        </a:rPr>
                        <a:t>Alternale flow</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2892245953"/>
                  </a:ext>
                </a:extLst>
              </a:tr>
              <a:tr h="1427234">
                <a:tc>
                  <a:txBody>
                    <a:bodyPr/>
                    <a:lstStyle/>
                    <a:p>
                      <a:r>
                        <a:rPr lang="en-US" sz="1500" b="0" kern="100">
                          <a:solidFill>
                            <a:schemeClr val="tx1"/>
                          </a:solidFill>
                          <a:effectLst/>
                          <a:latin typeface="Times New Roman" panose="02020603050405020304" pitchFamily="18" charset="0"/>
                          <a:cs typeface="Times New Roman" panose="02020603050405020304" pitchFamily="18" charset="0"/>
                        </a:rPr>
                        <a:t>Người dùng xác nhận lại thông tin trước khi đăng xuất.</a:t>
                      </a:r>
                      <a:endParaRPr lang="en-US" sz="1500" b="0" kern="10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500" b="0" kern="100" dirty="0">
                          <a:solidFill>
                            <a:schemeClr val="tx1"/>
                          </a:solidFill>
                          <a:effectLst/>
                          <a:latin typeface="Times New Roman" panose="02020603050405020304" pitchFamily="18" charset="0"/>
                          <a:cs typeface="Times New Roman" panose="02020603050405020304" pitchFamily="18" charset="0"/>
                        </a:rPr>
                        <a:t>+</a:t>
                      </a:r>
                      <a:r>
                        <a:rPr lang="en-US" sz="1500" b="0" kern="100" dirty="0" err="1">
                          <a:solidFill>
                            <a:schemeClr val="tx1"/>
                          </a:solidFill>
                          <a:effectLst/>
                          <a:latin typeface="Times New Roman" panose="02020603050405020304" pitchFamily="18" charset="0"/>
                          <a:cs typeface="Times New Roman" panose="02020603050405020304" pitchFamily="18" charset="0"/>
                        </a:rPr>
                        <a:t>nếu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người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dùng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đã</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xác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thông</a:t>
                      </a:r>
                      <a:r>
                        <a:rPr lang="en-US" sz="1500" b="0" kern="100" dirty="0">
                          <a:solidFill>
                            <a:schemeClr val="tx1"/>
                          </a:solidFill>
                          <a:effectLst/>
                          <a:latin typeface="Times New Roman" panose="02020603050405020304" pitchFamily="18" charset="0"/>
                          <a:cs typeface="Times New Roman" panose="02020603050405020304" pitchFamily="18" charset="0"/>
                        </a:rPr>
                        <a:t> tin </a:t>
                      </a:r>
                      <a:r>
                        <a:rPr lang="en-US" sz="1500" b="0" kern="100" dirty="0" err="1">
                          <a:solidFill>
                            <a:schemeClr val="tx1"/>
                          </a:solidFill>
                          <a:effectLst/>
                          <a:latin typeface="Times New Roman" panose="02020603050405020304" pitchFamily="18" charset="0"/>
                          <a:cs typeface="Times New Roman" panose="02020603050405020304" pitchFamily="18" charset="0"/>
                        </a:rPr>
                        <a:t>xong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và</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xuất</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thì</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hề</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tự</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động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đăng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xuất</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tài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khoản</a:t>
                      </a:r>
                      <a:r>
                        <a:rPr lang="en-US" sz="1500" b="0" kern="100" dirty="0">
                          <a:solidFill>
                            <a:schemeClr val="tx1"/>
                          </a:solidFill>
                          <a:effectLst/>
                          <a:latin typeface="Times New Roman" panose="02020603050405020304" pitchFamily="18" charset="0"/>
                          <a:cs typeface="Times New Roman" panose="02020603050405020304" pitchFamily="18" charset="0"/>
                        </a:rPr>
                        <a:t>.</a:t>
                      </a:r>
                    </a:p>
                    <a:p>
                      <a:r>
                        <a:rPr lang="en-US" sz="1500" b="0" kern="100" dirty="0">
                          <a:solidFill>
                            <a:schemeClr val="tx1"/>
                          </a:solidFill>
                          <a:effectLst/>
                          <a:latin typeface="Times New Roman" panose="02020603050405020304" pitchFamily="18" charset="0"/>
                          <a:cs typeface="Times New Roman" panose="02020603050405020304" pitchFamily="18" charset="0"/>
                        </a:rPr>
                        <a:t>+</a:t>
                      </a:r>
                      <a:r>
                        <a:rPr lang="en-US" sz="1500" b="0" kern="100" dirty="0" err="1">
                          <a:solidFill>
                            <a:schemeClr val="tx1"/>
                          </a:solidFill>
                          <a:effectLst/>
                          <a:latin typeface="Times New Roman" panose="02020603050405020304" pitchFamily="18" charset="0"/>
                          <a:cs typeface="Times New Roman" panose="02020603050405020304" pitchFamily="18" charset="0"/>
                        </a:rPr>
                        <a:t>ngược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lại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nếu</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người</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dùng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không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xác</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nhận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tin </a:t>
                      </a:r>
                      <a:r>
                        <a:rPr lang="en-US" sz="1500" b="0" kern="100" dirty="0" err="1">
                          <a:solidFill>
                            <a:schemeClr val="tx1"/>
                          </a:solidFill>
                          <a:effectLst/>
                          <a:latin typeface="Times New Roman" panose="02020603050405020304" pitchFamily="18" charset="0"/>
                          <a:cs typeface="Times New Roman" panose="02020603050405020304" pitchFamily="18" charset="0"/>
                        </a:rPr>
                        <a:t>thì</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hệ</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thống</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sẻ</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giữ</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nguyên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hiện</a:t>
                      </a:r>
                      <a:r>
                        <a:rPr lang="en-US" sz="1500" b="0" kern="100" dirty="0">
                          <a:solidFill>
                            <a:schemeClr val="tx1"/>
                          </a:solidFill>
                          <a:effectLst/>
                          <a:latin typeface="Times New Roman" panose="02020603050405020304" pitchFamily="18" charset="0"/>
                          <a:cs typeface="Times New Roman" panose="02020603050405020304" pitchFamily="18" charset="0"/>
                        </a:rPr>
                        <a:t> </a:t>
                      </a:r>
                      <a:r>
                        <a:rPr lang="en-US" sz="1500" b="0" kern="100" dirty="0" err="1">
                          <a:solidFill>
                            <a:schemeClr val="tx1"/>
                          </a:solidFill>
                          <a:effectLst/>
                          <a:latin typeface="Times New Roman" panose="02020603050405020304" pitchFamily="18" charset="0"/>
                          <a:cs typeface="Times New Roman" panose="02020603050405020304" pitchFamily="18" charset="0"/>
                        </a:rPr>
                        <a:t>trạng</a:t>
                      </a:r>
                      <a:r>
                        <a:rPr lang="en-US" sz="1500" b="0" kern="100" dirty="0">
                          <a:solidFill>
                            <a:schemeClr val="tx1"/>
                          </a:solidFill>
                          <a:effectLst/>
                          <a:latin typeface="Times New Roman" panose="02020603050405020304" pitchFamily="18" charset="0"/>
                          <a:cs typeface="Times New Roman" panose="02020603050405020304" pitchFamily="18" charset="0"/>
                        </a:rPr>
                        <a:t>.</a:t>
                      </a:r>
                      <a:endParaRPr lang="en-US" sz="1500" b="0" kern="100" dirty="0">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endParaRPr>
                    </a:p>
                  </a:txBody>
                  <a:tcPr marL="60249" marR="602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2707463"/>
                  </a:ext>
                </a:extLst>
              </a:tr>
            </a:tbl>
          </a:graphicData>
        </a:graphic>
      </p:graphicFrame>
    </p:spTree>
    <p:extLst>
      <p:ext uri="{BB962C8B-B14F-4D97-AF65-F5344CB8AC3E}">
        <p14:creationId xmlns:p14="http://schemas.microsoft.com/office/powerpoint/2010/main" val="3285822492"/>
      </p:ext>
    </p:extLst>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656080-4180-417A-908A-176043996967}"/>
              </a:ext>
            </a:extLst>
          </p:cNvPr>
          <p:cNvSpPr txBox="1"/>
          <p:nvPr/>
        </p:nvSpPr>
        <p:spPr>
          <a:xfrm>
            <a:off x="295564" y="144565"/>
            <a:ext cx="2992581"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Quản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viên</a:t>
            </a:r>
            <a:endParaRPr lang="en-US" sz="3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022D718-ACBB-4365-8EB9-4055E570F00B}"/>
              </a:ext>
            </a:extLst>
          </p:cNvPr>
          <p:cNvPicPr>
            <a:picLocks noChangeAspect="1"/>
          </p:cNvPicPr>
          <p:nvPr/>
        </p:nvPicPr>
        <p:blipFill>
          <a:blip r:embed="rId2"/>
          <a:stretch>
            <a:fillRect/>
          </a:stretch>
        </p:blipFill>
        <p:spPr>
          <a:xfrm>
            <a:off x="3252439" y="0"/>
            <a:ext cx="5687122" cy="6858000"/>
          </a:xfrm>
          <a:prstGeom prst="rect">
            <a:avLst/>
          </a:prstGeom>
        </p:spPr>
      </p:pic>
    </p:spTree>
    <p:extLst>
      <p:ext uri="{BB962C8B-B14F-4D97-AF65-F5344CB8AC3E}">
        <p14:creationId xmlns:p14="http://schemas.microsoft.com/office/powerpoint/2010/main" val="1069502109"/>
      </p:ext>
    </p:extLst>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656080-4180-417A-908A-176043996967}"/>
              </a:ext>
            </a:extLst>
          </p:cNvPr>
          <p:cNvSpPr txBox="1"/>
          <p:nvPr/>
        </p:nvSpPr>
        <p:spPr>
          <a:xfrm>
            <a:off x="295564" y="144565"/>
            <a:ext cx="2992581"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Quản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viên</a:t>
            </a:r>
            <a:endParaRPr lang="en-US" sz="3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82E3DD1-A134-41EB-8722-BBFE4CC9F163}"/>
              </a:ext>
            </a:extLst>
          </p:cNvPr>
          <p:cNvPicPr>
            <a:picLocks noChangeAspect="1"/>
          </p:cNvPicPr>
          <p:nvPr/>
        </p:nvPicPr>
        <p:blipFill>
          <a:blip r:embed="rId2"/>
          <a:stretch>
            <a:fillRect/>
          </a:stretch>
        </p:blipFill>
        <p:spPr>
          <a:xfrm>
            <a:off x="2604656" y="742926"/>
            <a:ext cx="7361380" cy="5663493"/>
          </a:xfrm>
          <a:prstGeom prst="rect">
            <a:avLst/>
          </a:prstGeom>
        </p:spPr>
      </p:pic>
    </p:spTree>
    <p:extLst>
      <p:ext uri="{BB962C8B-B14F-4D97-AF65-F5344CB8AC3E}">
        <p14:creationId xmlns:p14="http://schemas.microsoft.com/office/powerpoint/2010/main" val="2593758326"/>
      </p:ext>
    </p:extLst>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777</Words>
  <Application>Microsoft Office PowerPoint</Application>
  <PresentationFormat>Widescreen</PresentationFormat>
  <Paragraphs>79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青木 大介</dc:creator>
  <cp:lastModifiedBy>青木 大介</cp:lastModifiedBy>
  <cp:revision>5</cp:revision>
  <dcterms:created xsi:type="dcterms:W3CDTF">2021-02-26T01:05:23Z</dcterms:created>
  <dcterms:modified xsi:type="dcterms:W3CDTF">2021-02-26T01:53:35Z</dcterms:modified>
</cp:coreProperties>
</file>