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9" r:id="rId5"/>
    <p:sldId id="280" r:id="rId6"/>
    <p:sldId id="284" r:id="rId7"/>
    <p:sldId id="287" r:id="rId8"/>
    <p:sldId id="289" r:id="rId9"/>
    <p:sldId id="286" r:id="rId10"/>
    <p:sldId id="290" r:id="rId11"/>
    <p:sldId id="260" r:id="rId12"/>
    <p:sldId id="261" r:id="rId13"/>
    <p:sldId id="262" r:id="rId14"/>
    <p:sldId id="263" r:id="rId15"/>
    <p:sldId id="264" r:id="rId16"/>
    <p:sldId id="268" r:id="rId17"/>
    <p:sldId id="265" r:id="rId18"/>
    <p:sldId id="266" r:id="rId19"/>
    <p:sldId id="267" r:id="rId20"/>
    <p:sldId id="269" r:id="rId21"/>
    <p:sldId id="270" r:id="rId22"/>
    <p:sldId id="271" r:id="rId23"/>
    <p:sldId id="272" r:id="rId24"/>
    <p:sldId id="273" r:id="rId25"/>
    <p:sldId id="294" r:id="rId26"/>
    <p:sldId id="274" r:id="rId27"/>
    <p:sldId id="275" r:id="rId28"/>
    <p:sldId id="276" r:id="rId29"/>
    <p:sldId id="295" r:id="rId30"/>
    <p:sldId id="291" r:id="rId31"/>
    <p:sldId id="292"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3" d="100"/>
          <a:sy n="83" d="100"/>
        </p:scale>
        <p:origin x="7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青木 大介" userId="a5fa08e51d23e1a7" providerId="LiveId" clId="{44932E7A-3A1F-4915-B3E6-868131FF2BE0}"/>
    <pc:docChg chg="undo custSel addSld modSld">
      <pc:chgData name="青木 大介" userId="a5fa08e51d23e1a7" providerId="LiveId" clId="{44932E7A-3A1F-4915-B3E6-868131FF2BE0}" dt="2021-02-26T01:53:09.941" v="441"/>
      <pc:docMkLst>
        <pc:docMk/>
      </pc:docMkLst>
      <pc:sldChg chg="modTransition">
        <pc:chgData name="青木 大介" userId="a5fa08e51d23e1a7" providerId="LiveId" clId="{44932E7A-3A1F-4915-B3E6-868131FF2BE0}" dt="2021-02-26T01:53:09.941" v="441"/>
        <pc:sldMkLst>
          <pc:docMk/>
          <pc:sldMk cId="2184479902" sldId="257"/>
        </pc:sldMkLst>
      </pc:sldChg>
      <pc:sldChg chg="modTransition">
        <pc:chgData name="青木 大介" userId="a5fa08e51d23e1a7" providerId="LiveId" clId="{44932E7A-3A1F-4915-B3E6-868131FF2BE0}" dt="2021-02-26T01:53:09.941" v="441"/>
        <pc:sldMkLst>
          <pc:docMk/>
          <pc:sldMk cId="1412309280" sldId="258"/>
        </pc:sldMkLst>
      </pc:sldChg>
      <pc:sldChg chg="modTransition">
        <pc:chgData name="青木 大介" userId="a5fa08e51d23e1a7" providerId="LiveId" clId="{44932E7A-3A1F-4915-B3E6-868131FF2BE0}" dt="2021-02-26T01:53:09.941" v="441"/>
        <pc:sldMkLst>
          <pc:docMk/>
          <pc:sldMk cId="3217124727" sldId="259"/>
        </pc:sldMkLst>
      </pc:sldChg>
      <pc:sldChg chg="modTransition">
        <pc:chgData name="青木 大介" userId="a5fa08e51d23e1a7" providerId="LiveId" clId="{44932E7A-3A1F-4915-B3E6-868131FF2BE0}" dt="2021-02-26T01:53:09.941" v="441"/>
        <pc:sldMkLst>
          <pc:docMk/>
          <pc:sldMk cId="2450593246" sldId="260"/>
        </pc:sldMkLst>
      </pc:sldChg>
      <pc:sldChg chg="modTransition">
        <pc:chgData name="青木 大介" userId="a5fa08e51d23e1a7" providerId="LiveId" clId="{44932E7A-3A1F-4915-B3E6-868131FF2BE0}" dt="2021-02-26T01:53:09.941" v="441"/>
        <pc:sldMkLst>
          <pc:docMk/>
          <pc:sldMk cId="608351486" sldId="261"/>
        </pc:sldMkLst>
      </pc:sldChg>
      <pc:sldChg chg="modTransition">
        <pc:chgData name="青木 大介" userId="a5fa08e51d23e1a7" providerId="LiveId" clId="{44932E7A-3A1F-4915-B3E6-868131FF2BE0}" dt="2021-02-26T01:53:09.941" v="441"/>
        <pc:sldMkLst>
          <pc:docMk/>
          <pc:sldMk cId="1740090093" sldId="262"/>
        </pc:sldMkLst>
      </pc:sldChg>
      <pc:sldChg chg="modTransition">
        <pc:chgData name="青木 大介" userId="a5fa08e51d23e1a7" providerId="LiveId" clId="{44932E7A-3A1F-4915-B3E6-868131FF2BE0}" dt="2021-02-26T01:53:09.941" v="441"/>
        <pc:sldMkLst>
          <pc:docMk/>
          <pc:sldMk cId="3285822492" sldId="263"/>
        </pc:sldMkLst>
      </pc:sldChg>
      <pc:sldChg chg="modTransition">
        <pc:chgData name="青木 大介" userId="a5fa08e51d23e1a7" providerId="LiveId" clId="{44932E7A-3A1F-4915-B3E6-868131FF2BE0}" dt="2021-02-26T01:53:09.941" v="441"/>
        <pc:sldMkLst>
          <pc:docMk/>
          <pc:sldMk cId="1069502109" sldId="264"/>
        </pc:sldMkLst>
      </pc:sldChg>
      <pc:sldChg chg="modTransition">
        <pc:chgData name="青木 大介" userId="a5fa08e51d23e1a7" providerId="LiveId" clId="{44932E7A-3A1F-4915-B3E6-868131FF2BE0}" dt="2021-02-26T01:53:09.941" v="441"/>
        <pc:sldMkLst>
          <pc:docMk/>
          <pc:sldMk cId="2598206698" sldId="265"/>
        </pc:sldMkLst>
      </pc:sldChg>
      <pc:sldChg chg="modTransition">
        <pc:chgData name="青木 大介" userId="a5fa08e51d23e1a7" providerId="LiveId" clId="{44932E7A-3A1F-4915-B3E6-868131FF2BE0}" dt="2021-02-26T01:53:09.941" v="441"/>
        <pc:sldMkLst>
          <pc:docMk/>
          <pc:sldMk cId="1863264131" sldId="266"/>
        </pc:sldMkLst>
      </pc:sldChg>
      <pc:sldChg chg="modTransition">
        <pc:chgData name="青木 大介" userId="a5fa08e51d23e1a7" providerId="LiveId" clId="{44932E7A-3A1F-4915-B3E6-868131FF2BE0}" dt="2021-02-26T01:53:09.941" v="441"/>
        <pc:sldMkLst>
          <pc:docMk/>
          <pc:sldMk cId="1517565642" sldId="267"/>
        </pc:sldMkLst>
      </pc:sldChg>
      <pc:sldChg chg="modTransition">
        <pc:chgData name="青木 大介" userId="a5fa08e51d23e1a7" providerId="LiveId" clId="{44932E7A-3A1F-4915-B3E6-868131FF2BE0}" dt="2021-02-26T01:53:09.941" v="441"/>
        <pc:sldMkLst>
          <pc:docMk/>
          <pc:sldMk cId="2593758326" sldId="268"/>
        </pc:sldMkLst>
      </pc:sldChg>
      <pc:sldChg chg="addSp modSp mod modTransition">
        <pc:chgData name="青木 大介" userId="a5fa08e51d23e1a7" providerId="LiveId" clId="{44932E7A-3A1F-4915-B3E6-868131FF2BE0}" dt="2021-02-26T01:53:09.941" v="441"/>
        <pc:sldMkLst>
          <pc:docMk/>
          <pc:sldMk cId="2092193516" sldId="269"/>
        </pc:sldMkLst>
        <pc:spChg chg="add mod">
          <ac:chgData name="青木 大介" userId="a5fa08e51d23e1a7" providerId="LiveId" clId="{44932E7A-3A1F-4915-B3E6-868131FF2BE0}" dt="2021-02-26T01:35:24.509" v="29" actId="20577"/>
          <ac:spMkLst>
            <pc:docMk/>
            <pc:sldMk cId="2092193516" sldId="269"/>
            <ac:spMk id="10" creationId="{4F2A8847-AF05-40C2-9B42-704077F3AD67}"/>
          </ac:spMkLst>
        </pc:spChg>
      </pc:sldChg>
      <pc:sldChg chg="addSp modSp mod modTransition">
        <pc:chgData name="青木 大介" userId="a5fa08e51d23e1a7" providerId="LiveId" clId="{44932E7A-3A1F-4915-B3E6-868131FF2BE0}" dt="2021-02-26T01:53:09.941" v="441"/>
        <pc:sldMkLst>
          <pc:docMk/>
          <pc:sldMk cId="133202625" sldId="270"/>
        </pc:sldMkLst>
        <pc:spChg chg="add mod">
          <ac:chgData name="青木 大介" userId="a5fa08e51d23e1a7" providerId="LiveId" clId="{44932E7A-3A1F-4915-B3E6-868131FF2BE0}" dt="2021-02-26T01:35:42.100" v="49" actId="20577"/>
          <ac:spMkLst>
            <pc:docMk/>
            <pc:sldMk cId="133202625" sldId="270"/>
            <ac:spMk id="2" creationId="{F3D61567-BB1E-458C-8EAD-531BF5ABF50A}"/>
          </ac:spMkLst>
        </pc:spChg>
        <pc:picChg chg="add mod">
          <ac:chgData name="青木 大介" userId="a5fa08e51d23e1a7" providerId="LiveId" clId="{44932E7A-3A1F-4915-B3E6-868131FF2BE0}" dt="2021-02-26T01:35:53.665" v="52" actId="14100"/>
          <ac:picMkLst>
            <pc:docMk/>
            <pc:sldMk cId="133202625" sldId="270"/>
            <ac:picMk id="3" creationId="{0A27599E-D45E-4199-A16F-1B44EBF4854C}"/>
          </ac:picMkLst>
        </pc:picChg>
      </pc:sldChg>
      <pc:sldChg chg="addSp modSp mod modTransition">
        <pc:chgData name="青木 大介" userId="a5fa08e51d23e1a7" providerId="LiveId" clId="{44932E7A-3A1F-4915-B3E6-868131FF2BE0}" dt="2021-02-26T01:53:09.941" v="441"/>
        <pc:sldMkLst>
          <pc:docMk/>
          <pc:sldMk cId="686500327" sldId="271"/>
        </pc:sldMkLst>
        <pc:spChg chg="add mod">
          <ac:chgData name="青木 大介" userId="a5fa08e51d23e1a7" providerId="LiveId" clId="{44932E7A-3A1F-4915-B3E6-868131FF2BE0}" dt="2021-02-26T01:36:08.333" v="67" actId="20577"/>
          <ac:spMkLst>
            <pc:docMk/>
            <pc:sldMk cId="686500327" sldId="271"/>
            <ac:spMk id="2" creationId="{350A4854-3953-4C93-A3BE-AFC31895F645}"/>
          </ac:spMkLst>
        </pc:spChg>
        <pc:picChg chg="add mod">
          <ac:chgData name="青木 大介" userId="a5fa08e51d23e1a7" providerId="LiveId" clId="{44932E7A-3A1F-4915-B3E6-868131FF2BE0}" dt="2021-02-26T01:36:19.150" v="70" actId="14100"/>
          <ac:picMkLst>
            <pc:docMk/>
            <pc:sldMk cId="686500327" sldId="271"/>
            <ac:picMk id="3" creationId="{BC0D450F-9604-4635-93B4-47EE6487F31B}"/>
          </ac:picMkLst>
        </pc:picChg>
      </pc:sldChg>
      <pc:sldChg chg="addSp modSp mod modTransition">
        <pc:chgData name="青木 大介" userId="a5fa08e51d23e1a7" providerId="LiveId" clId="{44932E7A-3A1F-4915-B3E6-868131FF2BE0}" dt="2021-02-26T01:53:09.941" v="441"/>
        <pc:sldMkLst>
          <pc:docMk/>
          <pc:sldMk cId="3384204554" sldId="272"/>
        </pc:sldMkLst>
        <pc:spChg chg="add mod">
          <ac:chgData name="青木 大介" userId="a5fa08e51d23e1a7" providerId="LiveId" clId="{44932E7A-3A1F-4915-B3E6-868131FF2BE0}" dt="2021-02-26T01:36:37.111" v="100" actId="20577"/>
          <ac:spMkLst>
            <pc:docMk/>
            <pc:sldMk cId="3384204554" sldId="272"/>
            <ac:spMk id="2" creationId="{6745EA5D-EA9B-416F-98AF-39D0CD4E0019}"/>
          </ac:spMkLst>
        </pc:spChg>
        <pc:picChg chg="add mod">
          <ac:chgData name="青木 大介" userId="a5fa08e51d23e1a7" providerId="LiveId" clId="{44932E7A-3A1F-4915-B3E6-868131FF2BE0}" dt="2021-02-26T01:37:10.680" v="104" actId="1076"/>
          <ac:picMkLst>
            <pc:docMk/>
            <pc:sldMk cId="3384204554" sldId="272"/>
            <ac:picMk id="3" creationId="{3D458F98-9CE3-4857-8CB1-2E2CDD4CDF69}"/>
          </ac:picMkLst>
        </pc:picChg>
      </pc:sldChg>
      <pc:sldChg chg="addSp modSp mod modTransition">
        <pc:chgData name="青木 大介" userId="a5fa08e51d23e1a7" providerId="LiveId" clId="{44932E7A-3A1F-4915-B3E6-868131FF2BE0}" dt="2021-02-26T01:53:09.941" v="441"/>
        <pc:sldMkLst>
          <pc:docMk/>
          <pc:sldMk cId="976483304" sldId="273"/>
        </pc:sldMkLst>
        <pc:spChg chg="add mod">
          <ac:chgData name="青木 大介" userId="a5fa08e51d23e1a7" providerId="LiveId" clId="{44932E7A-3A1F-4915-B3E6-868131FF2BE0}" dt="2021-02-26T01:37:30.730" v="121" actId="20577"/>
          <ac:spMkLst>
            <pc:docMk/>
            <pc:sldMk cId="976483304" sldId="273"/>
            <ac:spMk id="2" creationId="{2AFCBC88-CCA8-4419-9C45-DA99F3A8787A}"/>
          </ac:spMkLst>
        </pc:spChg>
        <pc:picChg chg="add mod">
          <ac:chgData name="青木 大介" userId="a5fa08e51d23e1a7" providerId="LiveId" clId="{44932E7A-3A1F-4915-B3E6-868131FF2BE0}" dt="2021-02-26T01:37:44.964" v="125" actId="1076"/>
          <ac:picMkLst>
            <pc:docMk/>
            <pc:sldMk cId="976483304" sldId="273"/>
            <ac:picMk id="3" creationId="{B94B8FA7-D568-4AC7-A227-714254C3D8BB}"/>
          </ac:picMkLst>
        </pc:picChg>
      </pc:sldChg>
      <pc:sldChg chg="addSp modSp mod modTransition">
        <pc:chgData name="青木 大介" userId="a5fa08e51d23e1a7" providerId="LiveId" clId="{44932E7A-3A1F-4915-B3E6-868131FF2BE0}" dt="2021-02-26T01:53:09.941" v="441"/>
        <pc:sldMkLst>
          <pc:docMk/>
          <pc:sldMk cId="1222891984" sldId="274"/>
        </pc:sldMkLst>
        <pc:spChg chg="add mod">
          <ac:chgData name="青木 大介" userId="a5fa08e51d23e1a7" providerId="LiveId" clId="{44932E7A-3A1F-4915-B3E6-868131FF2BE0}" dt="2021-02-26T01:39:38.827" v="205" actId="14100"/>
          <ac:spMkLst>
            <pc:docMk/>
            <pc:sldMk cId="1222891984" sldId="274"/>
            <ac:spMk id="2" creationId="{FC41EC79-4211-478C-9D34-55C777703AEA}"/>
          </ac:spMkLst>
        </pc:spChg>
      </pc:sldChg>
      <pc:sldChg chg="addSp modSp add mod modTransition">
        <pc:chgData name="青木 大介" userId="a5fa08e51d23e1a7" providerId="LiveId" clId="{44932E7A-3A1F-4915-B3E6-868131FF2BE0}" dt="2021-02-26T01:53:09.941" v="441"/>
        <pc:sldMkLst>
          <pc:docMk/>
          <pc:sldMk cId="1859163750" sldId="275"/>
        </pc:sldMkLst>
        <pc:spChg chg="mod">
          <ac:chgData name="青木 大介" userId="a5fa08e51d23e1a7" providerId="LiveId" clId="{44932E7A-3A1F-4915-B3E6-868131FF2BE0}" dt="2021-02-26T01:46:43.049" v="265" actId="113"/>
          <ac:spMkLst>
            <pc:docMk/>
            <pc:sldMk cId="1859163750" sldId="275"/>
            <ac:spMk id="2" creationId="{FC41EC79-4211-478C-9D34-55C777703AEA}"/>
          </ac:spMkLst>
        </pc:spChg>
        <pc:picChg chg="add mod">
          <ac:chgData name="青木 大介" userId="a5fa08e51d23e1a7" providerId="LiveId" clId="{44932E7A-3A1F-4915-B3E6-868131FF2BE0}" dt="2021-02-26T01:46:55.255" v="268" actId="14100"/>
          <ac:picMkLst>
            <pc:docMk/>
            <pc:sldMk cId="1859163750" sldId="275"/>
            <ac:picMk id="4" creationId="{7CE417A4-2E3D-49D7-9D56-911ABB8EB12E}"/>
          </ac:picMkLst>
        </pc:picChg>
      </pc:sldChg>
      <pc:sldChg chg="addSp modSp add mod modTransition">
        <pc:chgData name="青木 大介" userId="a5fa08e51d23e1a7" providerId="LiveId" clId="{44932E7A-3A1F-4915-B3E6-868131FF2BE0}" dt="2021-02-26T01:53:09.941" v="441"/>
        <pc:sldMkLst>
          <pc:docMk/>
          <pc:sldMk cId="1026108452" sldId="276"/>
        </pc:sldMkLst>
        <pc:spChg chg="mod">
          <ac:chgData name="青木 大介" userId="a5fa08e51d23e1a7" providerId="LiveId" clId="{44932E7A-3A1F-4915-B3E6-868131FF2BE0}" dt="2021-02-26T01:47:05.997" v="288" actId="113"/>
          <ac:spMkLst>
            <pc:docMk/>
            <pc:sldMk cId="1026108452" sldId="276"/>
            <ac:spMk id="2" creationId="{FC41EC79-4211-478C-9D34-55C777703AEA}"/>
          </ac:spMkLst>
        </pc:spChg>
        <pc:picChg chg="add mod">
          <ac:chgData name="青木 大介" userId="a5fa08e51d23e1a7" providerId="LiveId" clId="{44932E7A-3A1F-4915-B3E6-868131FF2BE0}" dt="2021-02-26T01:47:17.073" v="292" actId="1076"/>
          <ac:picMkLst>
            <pc:docMk/>
            <pc:sldMk cId="1026108452" sldId="276"/>
            <ac:picMk id="4" creationId="{250057F2-DA6D-4554-8410-AD281B0EC54B}"/>
          </ac:picMkLst>
        </pc:picChg>
      </pc:sldChg>
      <pc:sldChg chg="addSp modSp add mod modTransition">
        <pc:chgData name="青木 大介" userId="a5fa08e51d23e1a7" providerId="LiveId" clId="{44932E7A-3A1F-4915-B3E6-868131FF2BE0}" dt="2021-02-26T01:53:09.941" v="441"/>
        <pc:sldMkLst>
          <pc:docMk/>
          <pc:sldMk cId="1969578873" sldId="277"/>
        </pc:sldMkLst>
        <pc:spChg chg="mod">
          <ac:chgData name="青木 大介" userId="a5fa08e51d23e1a7" providerId="LiveId" clId="{44932E7A-3A1F-4915-B3E6-868131FF2BE0}" dt="2021-02-26T01:47:29.961" v="326" actId="113"/>
          <ac:spMkLst>
            <pc:docMk/>
            <pc:sldMk cId="1969578873" sldId="277"/>
            <ac:spMk id="2" creationId="{FC41EC79-4211-478C-9D34-55C777703AEA}"/>
          </ac:spMkLst>
        </pc:spChg>
        <pc:picChg chg="add mod">
          <ac:chgData name="青木 大介" userId="a5fa08e51d23e1a7" providerId="LiveId" clId="{44932E7A-3A1F-4915-B3E6-868131FF2BE0}" dt="2021-02-26T01:47:41.069" v="330" actId="1076"/>
          <ac:picMkLst>
            <pc:docMk/>
            <pc:sldMk cId="1969578873" sldId="277"/>
            <ac:picMk id="4" creationId="{301181AE-F2D1-43C2-8319-E07A5BEB7DDC}"/>
          </ac:picMkLst>
        </pc:picChg>
      </pc:sldChg>
      <pc:sldChg chg="addSp modSp add mod modTransition">
        <pc:chgData name="青木 大介" userId="a5fa08e51d23e1a7" providerId="LiveId" clId="{44932E7A-3A1F-4915-B3E6-868131FF2BE0}" dt="2021-02-26T01:53:09.941" v="441"/>
        <pc:sldMkLst>
          <pc:docMk/>
          <pc:sldMk cId="4231062278" sldId="278"/>
        </pc:sldMkLst>
        <pc:spChg chg="mod">
          <ac:chgData name="青木 大介" userId="a5fa08e51d23e1a7" providerId="LiveId" clId="{44932E7A-3A1F-4915-B3E6-868131FF2BE0}" dt="2021-02-26T01:48:14.896" v="431" actId="113"/>
          <ac:spMkLst>
            <pc:docMk/>
            <pc:sldMk cId="4231062278" sldId="278"/>
            <ac:spMk id="2" creationId="{FC41EC79-4211-478C-9D34-55C777703AEA}"/>
          </ac:spMkLst>
        </pc:spChg>
        <pc:picChg chg="add mod">
          <ac:chgData name="青木 大介" userId="a5fa08e51d23e1a7" providerId="LiveId" clId="{44932E7A-3A1F-4915-B3E6-868131FF2BE0}" dt="2021-02-26T01:48:26.059" v="435" actId="1076"/>
          <ac:picMkLst>
            <pc:docMk/>
            <pc:sldMk cId="4231062278" sldId="278"/>
            <ac:picMk id="4" creationId="{B5783059-6EBA-453F-AB82-D5D1E6B1FA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3CE0-B2B4-49BB-BAD4-D94231E202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D7156F-889A-47A2-871C-8EFA8A3F2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775999-8F8B-493C-BF20-63D4F8490B46}"/>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5" name="Footer Placeholder 4">
            <a:extLst>
              <a:ext uri="{FF2B5EF4-FFF2-40B4-BE49-F238E27FC236}">
                <a16:creationId xmlns:a16="http://schemas.microsoft.com/office/drawing/2014/main" id="{764F573C-FB9C-4C8A-80DB-BD89D2AD9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AE136-2F95-4DC5-A164-9714924D00DA}"/>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32457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662A-1435-43C5-B397-1150A7012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634C3-35C4-46BE-BB63-870B5A976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EB076-92B4-42B2-929D-2705CF3FBF7F}"/>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5" name="Footer Placeholder 4">
            <a:extLst>
              <a:ext uri="{FF2B5EF4-FFF2-40B4-BE49-F238E27FC236}">
                <a16:creationId xmlns:a16="http://schemas.microsoft.com/office/drawing/2014/main" id="{3976095F-551C-4017-AF0A-C70E49BBA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64678-12AE-467B-97FA-1EF6D398D5A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406818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338DD-E8CA-4628-B104-E48356826E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87118-03EC-4F8B-9CAE-B0DE5D722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F2CAD-97C9-4723-BE31-AE7D3DA0C6A8}"/>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5" name="Footer Placeholder 4">
            <a:extLst>
              <a:ext uri="{FF2B5EF4-FFF2-40B4-BE49-F238E27FC236}">
                <a16:creationId xmlns:a16="http://schemas.microsoft.com/office/drawing/2014/main" id="{E35847F4-D414-471D-B9AC-3D0FC2C00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CD6A3-C668-4609-84C0-41C2BF430BDF}"/>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207076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1A9B-050C-4FED-ACBF-695F37854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BCE1D-634F-482D-9830-B1C4CB5E04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84FE8-74BE-4C2A-A2AC-1B674D975F4B}"/>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5" name="Footer Placeholder 4">
            <a:extLst>
              <a:ext uri="{FF2B5EF4-FFF2-40B4-BE49-F238E27FC236}">
                <a16:creationId xmlns:a16="http://schemas.microsoft.com/office/drawing/2014/main" id="{28256D2F-B668-4683-8ADD-E90DE24F1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F88D5-1CFA-4C6C-9EFC-E7B021156E61}"/>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84482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5EEA-977B-400B-B7EE-5EBEDE63F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33F803-3D7C-48FE-AFA7-75CC5C7AE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5BEB91-38E9-4519-83E5-710A62D37A44}"/>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5" name="Footer Placeholder 4">
            <a:extLst>
              <a:ext uri="{FF2B5EF4-FFF2-40B4-BE49-F238E27FC236}">
                <a16:creationId xmlns:a16="http://schemas.microsoft.com/office/drawing/2014/main" id="{0AE7B181-30B5-4723-811F-BB2414773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D6C0A-500E-44DF-8FD5-0E3FDC8FF3E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46936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AAE7-8D13-4EAF-839B-516EF2E30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6AD31-8764-4A64-9AD4-8396944D7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9C8B0E-CB12-4CF8-AD07-F43C74D6A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47D70-6229-4556-960C-C34C59CD5C95}"/>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6" name="Footer Placeholder 5">
            <a:extLst>
              <a:ext uri="{FF2B5EF4-FFF2-40B4-BE49-F238E27FC236}">
                <a16:creationId xmlns:a16="http://schemas.microsoft.com/office/drawing/2014/main" id="{C929C31C-D670-4049-A988-5DC44FD89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5F9AF-A99B-4C5C-BCA3-7A617A2868A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325124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12BE-46AF-49F6-BD1F-F5EE2A839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BFF307-6AF8-4338-B22E-C3D898B37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32653-9FEC-45F0-8F4A-F74AE3BADA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3477A-62D4-4341-8F39-3E801A724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4626B-F5FD-4172-94AB-977559EDE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C9CEBB-EF6E-413B-8EA2-A28EA642AF80}"/>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8" name="Footer Placeholder 7">
            <a:extLst>
              <a:ext uri="{FF2B5EF4-FFF2-40B4-BE49-F238E27FC236}">
                <a16:creationId xmlns:a16="http://schemas.microsoft.com/office/drawing/2014/main" id="{F137DC93-8643-4FF7-BFA2-A729AD035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8BBC8-B97E-4DCF-8819-943D401E86AF}"/>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74368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8D80-EC4F-4244-8C4F-46A91E415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C8380A-9C63-4429-AEBD-39B10C5362FC}"/>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4" name="Footer Placeholder 3">
            <a:extLst>
              <a:ext uri="{FF2B5EF4-FFF2-40B4-BE49-F238E27FC236}">
                <a16:creationId xmlns:a16="http://schemas.microsoft.com/office/drawing/2014/main" id="{926F8497-266F-4B33-8F70-BA78365D3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84A2B-7A68-4305-91FF-8CFFD963A53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421560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0E3BD-DF56-4C6E-8989-CA118220FC7D}"/>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3" name="Footer Placeholder 2">
            <a:extLst>
              <a:ext uri="{FF2B5EF4-FFF2-40B4-BE49-F238E27FC236}">
                <a16:creationId xmlns:a16="http://schemas.microsoft.com/office/drawing/2014/main" id="{81468397-1B2A-4658-A41E-51198E0FC0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A0DBA-4E85-419D-8563-68CB2D5DB13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25380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EBFD-DDC0-4C97-BA13-42CC464EF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A75FCD-2510-47E8-86E3-8AA38B82A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8119A-E2EB-4C11-A45E-1165F9A4B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56416-7A1A-401B-A21D-19CC3D24864C}"/>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6" name="Footer Placeholder 5">
            <a:extLst>
              <a:ext uri="{FF2B5EF4-FFF2-40B4-BE49-F238E27FC236}">
                <a16:creationId xmlns:a16="http://schemas.microsoft.com/office/drawing/2014/main" id="{7F400646-758C-48DA-BAD4-5A119A3B7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612FC-B2A8-48A9-B682-3F315E17B34D}"/>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69687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E670-AD92-4379-B8DD-16CE3CA87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5030E0-DD3A-4E98-91D0-A5E80DB8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E51038-21DA-4D66-BDD9-F3796B5F1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B8276-E698-4C9D-AAE4-6A774C452ADC}"/>
              </a:ext>
            </a:extLst>
          </p:cNvPr>
          <p:cNvSpPr>
            <a:spLocks noGrp="1"/>
          </p:cNvSpPr>
          <p:nvPr>
            <p:ph type="dt" sz="half" idx="10"/>
          </p:nvPr>
        </p:nvSpPr>
        <p:spPr/>
        <p:txBody>
          <a:bodyPr/>
          <a:lstStyle/>
          <a:p>
            <a:fld id="{B1193EA5-69A7-4F10-BC99-B62171479260}" type="datetimeFigureOut">
              <a:rPr lang="en-US" smtClean="0"/>
              <a:t>4/9/2021</a:t>
            </a:fld>
            <a:endParaRPr lang="en-US"/>
          </a:p>
        </p:txBody>
      </p:sp>
      <p:sp>
        <p:nvSpPr>
          <p:cNvPr id="6" name="Footer Placeholder 5">
            <a:extLst>
              <a:ext uri="{FF2B5EF4-FFF2-40B4-BE49-F238E27FC236}">
                <a16:creationId xmlns:a16="http://schemas.microsoft.com/office/drawing/2014/main" id="{0AE5606B-9DA4-433F-AC08-80A7127CD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0A454-870B-4CA6-B3EC-CFCD4023D3C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31507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7E839B-F90A-4945-95E3-3BC1FB0E4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4B7549-9E08-4B53-9E4C-47826F5D0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EAE4B-AC04-4B71-A733-9536124B7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93EA5-69A7-4F10-BC99-B62171479260}" type="datetimeFigureOut">
              <a:rPr lang="en-US" smtClean="0"/>
              <a:t>4/9/2021</a:t>
            </a:fld>
            <a:endParaRPr lang="en-US"/>
          </a:p>
        </p:txBody>
      </p:sp>
      <p:sp>
        <p:nvSpPr>
          <p:cNvPr id="5" name="Footer Placeholder 4">
            <a:extLst>
              <a:ext uri="{FF2B5EF4-FFF2-40B4-BE49-F238E27FC236}">
                <a16:creationId xmlns:a16="http://schemas.microsoft.com/office/drawing/2014/main" id="{826BDD7F-D411-4BEF-A0A9-1C9CC4467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7DC785-6948-4474-8D8F-5C958E01A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38378-1E94-4053-A714-46112553517A}" type="slidenum">
              <a:rPr lang="en-US" smtClean="0"/>
              <a:t>‹#›</a:t>
            </a:fld>
            <a:endParaRPr lang="en-US"/>
          </a:p>
        </p:txBody>
      </p:sp>
    </p:spTree>
    <p:extLst>
      <p:ext uri="{BB962C8B-B14F-4D97-AF65-F5344CB8AC3E}">
        <p14:creationId xmlns:p14="http://schemas.microsoft.com/office/powerpoint/2010/main" val="3945647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6BFAD5-A803-418D-8483-6BE2EF241369}"/>
              </a:ext>
            </a:extLst>
          </p:cNvPr>
          <p:cNvSpPr txBox="1"/>
          <p:nvPr/>
        </p:nvSpPr>
        <p:spPr>
          <a:xfrm>
            <a:off x="3112654" y="406400"/>
            <a:ext cx="5966691"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THIẾT KẾ ỨNG DỤNG DI ĐỘNG</a:t>
            </a:r>
          </a:p>
        </p:txBody>
      </p:sp>
      <p:sp>
        <p:nvSpPr>
          <p:cNvPr id="5" name="TextBox 4">
            <a:extLst>
              <a:ext uri="{FF2B5EF4-FFF2-40B4-BE49-F238E27FC236}">
                <a16:creationId xmlns:a16="http://schemas.microsoft.com/office/drawing/2014/main" id="{9779AB09-9DAC-445A-9DFC-47858B91DB5B}"/>
              </a:ext>
            </a:extLst>
          </p:cNvPr>
          <p:cNvSpPr txBox="1"/>
          <p:nvPr/>
        </p:nvSpPr>
        <p:spPr>
          <a:xfrm>
            <a:off x="2355272" y="1797784"/>
            <a:ext cx="7481453" cy="1631216"/>
          </a:xfrm>
          <a:prstGeom prst="rect">
            <a:avLst/>
          </a:prstGeom>
          <a:noFill/>
        </p:spPr>
        <p:txBody>
          <a:bodyPr wrap="square" rtlCol="0">
            <a:spAutoFit/>
          </a:bodyPr>
          <a:lstStyle/>
          <a:p>
            <a:pPr algn="ctr"/>
            <a:r>
              <a:rPr lang="en-US" sz="5000" dirty="0">
                <a:latin typeface="Times New Roman" panose="02020603050405020304" pitchFamily="18" charset="0"/>
                <a:cs typeface="Times New Roman" panose="02020603050405020304" pitchFamily="18" charset="0"/>
              </a:rPr>
              <a:t>QUẢN LÍ QUÁN CAFÉ </a:t>
            </a:r>
          </a:p>
          <a:p>
            <a:pPr algn="ctr"/>
            <a:r>
              <a:rPr lang="en-US" sz="5000" dirty="0">
                <a:latin typeface="Times New Roman" panose="02020603050405020304" pitchFamily="18" charset="0"/>
                <a:cs typeface="Times New Roman" panose="02020603050405020304" pitchFamily="18" charset="0"/>
              </a:rPr>
              <a:t>RABBIT HOUSE</a:t>
            </a:r>
          </a:p>
        </p:txBody>
      </p:sp>
      <p:sp>
        <p:nvSpPr>
          <p:cNvPr id="6" name="TextBox 5">
            <a:extLst>
              <a:ext uri="{FF2B5EF4-FFF2-40B4-BE49-F238E27FC236}">
                <a16:creationId xmlns:a16="http://schemas.microsoft.com/office/drawing/2014/main" id="{AD7B94DA-E7B8-4FAE-9562-CC1139325EE7}"/>
              </a:ext>
            </a:extLst>
          </p:cNvPr>
          <p:cNvSpPr txBox="1"/>
          <p:nvPr/>
        </p:nvSpPr>
        <p:spPr>
          <a:xfrm>
            <a:off x="-775855" y="5458691"/>
            <a:ext cx="5966691" cy="1292662"/>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GVHD: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Kim </a:t>
            </a:r>
            <a:r>
              <a:rPr lang="en-US" sz="2600" dirty="0" err="1">
                <a:latin typeface="Times New Roman" panose="02020603050405020304" pitchFamily="18" charset="0"/>
                <a:cs typeface="Times New Roman" panose="02020603050405020304" pitchFamily="18" charset="0"/>
              </a:rPr>
              <a:t>Duy</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Nhóm 4: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Anh </a:t>
            </a:r>
            <a:r>
              <a:rPr lang="en-US" sz="2600" dirty="0" err="1">
                <a:latin typeface="Times New Roman" panose="02020603050405020304" pitchFamily="18" charset="0"/>
                <a:cs typeface="Times New Roman" panose="02020603050405020304" pitchFamily="18" charset="0"/>
              </a:rPr>
              <a:t>Hào</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47990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dirty="0">
                <a:solidFill>
                  <a:srgbClr val="212529"/>
                </a:solidFill>
                <a:latin typeface="Times New Roman" panose="02020603050405020304" pitchFamily="18" charset="0"/>
                <a:cs typeface="Times New Roman" panose="02020603050405020304" pitchFamily="18" charset="0"/>
              </a:rPr>
              <a:t>Date</a:t>
            </a:r>
            <a:r>
              <a:rPr lang="en-US" sz="3000" b="1" i="0" dirty="0">
                <a:solidFill>
                  <a:srgbClr val="212529"/>
                </a:solidFill>
                <a:effectLst/>
                <a:latin typeface="Times New Roman" panose="02020603050405020304" pitchFamily="18" charset="0"/>
                <a:cs typeface="Times New Roman" panose="02020603050405020304" pitchFamily="18" charset="0"/>
              </a:rPr>
              <a:t>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494145" y="2666392"/>
            <a:ext cx="11203709" cy="1077218"/>
          </a:xfrm>
          <a:prstGeom prst="rect">
            <a:avLst/>
          </a:prstGeom>
          <a:noFill/>
        </p:spPr>
        <p:txBody>
          <a:bodyPr wrap="square" rtlCol="0">
            <a:spAutoFit/>
          </a:bodyPr>
          <a:lstStyle/>
          <a:p>
            <a:pPr marL="228600" algn="just"/>
            <a:r>
              <a:rPr lang="vi-VN" sz="3200" b="1" i="0" dirty="0">
                <a:solidFill>
                  <a:srgbClr val="FF0000"/>
                </a:solidFill>
                <a:effectLst/>
                <a:latin typeface="Noto Serif"/>
              </a:rPr>
              <a:t>4. getYear():</a:t>
            </a:r>
            <a:r>
              <a:rPr lang="vi-VN" sz="3200" b="1" i="0" dirty="0">
                <a:solidFill>
                  <a:srgbClr val="FF6347"/>
                </a:solidFill>
                <a:effectLst/>
                <a:latin typeface="Noto Serif"/>
              </a:rPr>
              <a:t> </a:t>
            </a:r>
            <a:r>
              <a:rPr lang="vi-VN" sz="3200" b="0" i="0" dirty="0">
                <a:solidFill>
                  <a:srgbClr val="000000"/>
                </a:solidFill>
                <a:effectLst/>
                <a:latin typeface="Noto Serif"/>
              </a:rPr>
              <a:t>Phương thức này được sử dụng để lấy năm từ </a:t>
            </a:r>
            <a:r>
              <a:rPr lang="vi-VN" sz="3200" b="1" i="0" dirty="0">
                <a:solidFill>
                  <a:srgbClr val="FF6347"/>
                </a:solidFill>
                <a:effectLst/>
                <a:latin typeface="Noto Serif"/>
              </a:rPr>
              <a:t>DatePicker. </a:t>
            </a:r>
            <a:r>
              <a:rPr lang="vi-VN" sz="3200" b="0" i="0" dirty="0">
                <a:solidFill>
                  <a:srgbClr val="000000"/>
                </a:solidFill>
                <a:effectLst/>
                <a:latin typeface="Noto Serif"/>
              </a:rPr>
              <a:t>Phương thức này trả về một số nguyên.</a:t>
            </a:r>
            <a:endParaRPr lang="en-US" sz="3000" b="0" i="0" dirty="0">
              <a:solidFill>
                <a:srgbClr val="000000"/>
              </a:solidFill>
              <a:effectLst/>
              <a:latin typeface="+mj-lt"/>
            </a:endParaRPr>
          </a:p>
        </p:txBody>
      </p:sp>
    </p:spTree>
    <p:extLst>
      <p:ext uri="{BB962C8B-B14F-4D97-AF65-F5344CB8AC3E}">
        <p14:creationId xmlns:p14="http://schemas.microsoft.com/office/powerpoint/2010/main" val="99061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FB214-9D7E-4262-BF6C-8C64D8C5617B}"/>
              </a:ext>
            </a:extLst>
          </p:cNvPr>
          <p:cNvSpPr txBox="1"/>
          <p:nvPr/>
        </p:nvSpPr>
        <p:spPr>
          <a:xfrm>
            <a:off x="230910" y="181114"/>
            <a:ext cx="5190835"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Phân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tích</a:t>
            </a:r>
            <a:r>
              <a:rPr lang="en-US" sz="3000" b="1" i="0" dirty="0">
                <a:solidFill>
                  <a:srgbClr val="212529"/>
                </a:solidFill>
                <a:effectLst/>
                <a:latin typeface="Times New Roman" panose="02020603050405020304" pitchFamily="18" charset="0"/>
                <a:cs typeface="Times New Roman" panose="02020603050405020304" pitchFamily="18" charset="0"/>
              </a:rPr>
              <a:t> - </a:t>
            </a:r>
            <a:r>
              <a:rPr lang="en-US" sz="3000" b="1" i="0" dirty="0" err="1">
                <a:solidFill>
                  <a:srgbClr val="212529"/>
                </a:solidFill>
                <a:effectLst/>
                <a:latin typeface="Times New Roman" panose="02020603050405020304" pitchFamily="18" charset="0"/>
                <a:cs typeface="Times New Roman" panose="02020603050405020304" pitchFamily="18" charset="0"/>
              </a:rPr>
              <a:t>thiết</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kế</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2782D4-4176-43E3-91AC-775967444535}"/>
              </a:ext>
            </a:extLst>
          </p:cNvPr>
          <p:cNvSpPr txBox="1"/>
          <p:nvPr/>
        </p:nvSpPr>
        <p:spPr>
          <a:xfrm>
            <a:off x="1376218" y="1376218"/>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Mô</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tả</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từng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usecase</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của</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541F52-0A35-4EC7-9DD5-BBB3411991FF}"/>
              </a:ext>
            </a:extLst>
          </p:cNvPr>
          <p:cNvSpPr txBox="1"/>
          <p:nvPr/>
        </p:nvSpPr>
        <p:spPr>
          <a:xfrm>
            <a:off x="1376218" y="2275942"/>
            <a:ext cx="8091054" cy="707886"/>
          </a:xfrm>
          <a:prstGeom prst="rect">
            <a:avLst/>
          </a:prstGeom>
          <a:noFill/>
        </p:spPr>
        <p:txBody>
          <a:bodyPr wrap="square" rtlCol="0">
            <a:spAutoFit/>
          </a:bodyPr>
          <a:lstStyle/>
          <a:p>
            <a:r>
              <a:rPr lang="vi-VN" sz="4000" b="0" i="0" dirty="0">
                <a:solidFill>
                  <a:srgbClr val="212529"/>
                </a:solidFill>
                <a:effectLst/>
                <a:latin typeface="Times New Roman" panose="02020603050405020304" pitchFamily="18" charset="0"/>
                <a:cs typeface="Times New Roman" panose="02020603050405020304" pitchFamily="18" charset="0"/>
              </a:rPr>
              <a:t>Sơ đồ chức năng (Usecase Diagram)</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91B994E-139B-4308-BFA1-5B8BA5D17B6D}"/>
              </a:ext>
            </a:extLst>
          </p:cNvPr>
          <p:cNvSpPr txBox="1"/>
          <p:nvPr/>
        </p:nvSpPr>
        <p:spPr>
          <a:xfrm>
            <a:off x="1376218" y="3152392"/>
            <a:ext cx="8959272"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Thiết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kế</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các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màn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hình</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ứng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dụng</a:t>
            </a:r>
            <a:r>
              <a:rPr lang="en-US" sz="4000" b="0" i="0" dirty="0">
                <a:solidFill>
                  <a:srgbClr val="212529"/>
                </a:solidFill>
                <a:effectLst/>
                <a:latin typeface="Times New Roman" panose="02020603050405020304" pitchFamily="18" charset="0"/>
                <a:cs typeface="Times New Roman" panose="02020603050405020304" pitchFamily="18" charset="0"/>
              </a:rPr>
              <a:t> android</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2B283C-2A93-4032-8587-6D51271F8F47}"/>
              </a:ext>
            </a:extLst>
          </p:cNvPr>
          <p:cNvSpPr txBox="1"/>
          <p:nvPr/>
        </p:nvSpPr>
        <p:spPr>
          <a:xfrm>
            <a:off x="1376218" y="4052116"/>
            <a:ext cx="8959272" cy="707886"/>
          </a:xfrm>
          <a:prstGeom prst="rect">
            <a:avLst/>
          </a:prstGeom>
          <a:noFill/>
        </p:spPr>
        <p:txBody>
          <a:bodyPr wrap="square" rtlCol="0">
            <a:spAutoFit/>
          </a:bodyPr>
          <a:lstStyle/>
          <a:p>
            <a:r>
              <a:rPr lang="vi-VN" sz="4000" b="0" i="0" dirty="0">
                <a:solidFill>
                  <a:srgbClr val="212529"/>
                </a:solidFill>
                <a:effectLst/>
                <a:latin typeface="Times New Roman" panose="02020603050405020304" pitchFamily="18" charset="0"/>
                <a:cs typeface="Times New Roman" panose="02020603050405020304" pitchFamily="18" charset="0"/>
              </a:rPr>
              <a:t>Sơ đồ liên kết các màn hình</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59324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9033D-C8FE-4D2A-9415-4708FC432DF5}"/>
              </a:ext>
            </a:extLst>
          </p:cNvPr>
          <p:cNvSpPr txBox="1"/>
          <p:nvPr/>
        </p:nvSpPr>
        <p:spPr>
          <a:xfrm>
            <a:off x="286327" y="166254"/>
            <a:ext cx="8091054"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Mô</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tả</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từng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usecase</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của</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657A72-6D05-4959-994D-6952238848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24280"/>
            <a:ext cx="9232490" cy="4770120"/>
          </a:xfrm>
          <a:prstGeom prst="rect">
            <a:avLst/>
          </a:prstGeom>
          <a:noFill/>
          <a:ln>
            <a:noFill/>
          </a:ln>
        </p:spPr>
      </p:pic>
    </p:spTree>
    <p:extLst>
      <p:ext uri="{BB962C8B-B14F-4D97-AF65-F5344CB8AC3E}">
        <p14:creationId xmlns:p14="http://schemas.microsoft.com/office/powerpoint/2010/main" val="60835148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9E64C9-6E36-4FDB-9E74-8854C2A92B50}"/>
              </a:ext>
            </a:extLst>
          </p:cNvPr>
          <p:cNvGraphicFramePr>
            <a:graphicFrameLocks noGrp="1"/>
          </p:cNvGraphicFramePr>
          <p:nvPr>
            <p:extLst>
              <p:ext uri="{D42A27DB-BD31-4B8C-83A1-F6EECF244321}">
                <p14:modId xmlns:p14="http://schemas.microsoft.com/office/powerpoint/2010/main" val="1010280283"/>
              </p:ext>
            </p:extLst>
          </p:nvPr>
        </p:nvGraphicFramePr>
        <p:xfrm>
          <a:off x="785089" y="461543"/>
          <a:ext cx="10880438" cy="6251892"/>
        </p:xfrm>
        <a:graphic>
          <a:graphicData uri="http://schemas.openxmlformats.org/drawingml/2006/table">
            <a:tbl>
              <a:tblPr firstRow="1" firstCol="1" bandRow="1">
                <a:tableStyleId>{5C22544A-7EE6-4342-B048-85BDC9FD1C3A}</a:tableStyleId>
              </a:tblPr>
              <a:tblGrid>
                <a:gridCol w="5440219">
                  <a:extLst>
                    <a:ext uri="{9D8B030D-6E8A-4147-A177-3AD203B41FA5}">
                      <a16:colId xmlns:a16="http://schemas.microsoft.com/office/drawing/2014/main" val="659053898"/>
                    </a:ext>
                  </a:extLst>
                </a:gridCol>
                <a:gridCol w="5440219">
                  <a:extLst>
                    <a:ext uri="{9D8B030D-6E8A-4147-A177-3AD203B41FA5}">
                      <a16:colId xmlns:a16="http://schemas.microsoft.com/office/drawing/2014/main" val="7411396"/>
                    </a:ext>
                  </a:extLst>
                </a:gridCol>
              </a:tblGrid>
              <a:tr h="193821">
                <a:tc gridSpan="2">
                  <a:txBody>
                    <a:bodyPr/>
                    <a:lstStyle/>
                    <a:p>
                      <a:pPr algn="ct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Quản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538213885"/>
                  </a:ext>
                </a:extLst>
              </a:tr>
              <a:tr h="193821">
                <a:tc gridSpan="2">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Actor: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chủ</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cửa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nhân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viên</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821385549"/>
                  </a:ext>
                </a:extLst>
              </a:tr>
              <a:tr h="193821">
                <a:tc gridSpan="2">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Mô</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tả</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này</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mô</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bước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của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các</a:t>
                      </a:r>
                      <a:r>
                        <a:rPr lang="en-US" sz="1500" b="0" kern="100" dirty="0">
                          <a:solidFill>
                            <a:schemeClr val="tx1"/>
                          </a:solidFill>
                          <a:effectLst/>
                          <a:latin typeface="Times New Roman" panose="02020603050405020304" pitchFamily="18" charset="0"/>
                          <a:cs typeface="Times New Roman" panose="02020603050405020304" pitchFamily="18" charset="0"/>
                        </a:rPr>
                        <a:t> actor </a:t>
                      </a:r>
                      <a:r>
                        <a:rPr lang="en-US" sz="1500" b="0" kern="100" dirty="0" err="1">
                          <a:solidFill>
                            <a:schemeClr val="tx1"/>
                          </a:solidFill>
                          <a:effectLst/>
                          <a:latin typeface="Times New Roman" panose="02020603050405020304" pitchFamily="18" charset="0"/>
                          <a:cs typeface="Times New Roman" panose="02020603050405020304" pitchFamily="18" charset="0"/>
                        </a:rPr>
                        <a:t>vào</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283764970"/>
                  </a:ext>
                </a:extLst>
              </a:tr>
              <a:tr h="193821">
                <a:tc gridSpan="2">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Precondition (</a:t>
                      </a:r>
                      <a:r>
                        <a:rPr lang="en-US" sz="1500" b="0" kern="100" dirty="0" err="1">
                          <a:solidFill>
                            <a:schemeClr val="tx1"/>
                          </a:solidFill>
                          <a:effectLst/>
                          <a:latin typeface="Times New Roman" panose="02020603050405020304" pitchFamily="18" charset="0"/>
                          <a:cs typeface="Times New Roman" panose="02020603050405020304" pitchFamily="18" charset="0"/>
                        </a:rPr>
                        <a:t>điều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kiện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tiên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quyết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đắng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mật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khẩu</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124363003"/>
                  </a:ext>
                </a:extLst>
              </a:tr>
              <a:tr h="1162923">
                <a:tc gridSpan="2">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Poscondition</a:t>
                      </a:r>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vị</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trí</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thành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công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hiển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thị</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tương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ứng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sai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a:t>
                      </a:r>
                    </a:p>
                    <a:p>
                      <a:pPr algn="l"/>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chưa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có</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a:t>
                      </a:r>
                      <a:r>
                        <a:rPr lang="en-US" sz="1500" b="0" kern="100" dirty="0">
                          <a:solidFill>
                            <a:schemeClr val="tx1"/>
                          </a:solidFill>
                          <a:effectLst/>
                          <a:latin typeface="Times New Roman" panose="02020603050405020304" pitchFamily="18" charset="0"/>
                          <a:cs typeface="Times New Roman" panose="02020603050405020304" pitchFamily="18" charset="0"/>
                        </a:rPr>
                        <a:t>.</a:t>
                      </a:r>
                    </a:p>
                    <a:p>
                      <a:pPr algn="l"/>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53859910"/>
                  </a:ext>
                </a:extLst>
              </a:tr>
              <a:tr h="193821">
                <a:tc gridSpan="2">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Basic flow</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783372283"/>
                  </a:ext>
                </a:extLst>
              </a:tr>
              <a:tr h="193821">
                <a:tc>
                  <a:txBody>
                    <a:bodyPr/>
                    <a:lstStyle/>
                    <a:p>
                      <a:pPr algn="ctr"/>
                      <a:r>
                        <a:rPr lang="en-US" sz="1500" b="0" kern="100" dirty="0">
                          <a:solidFill>
                            <a:schemeClr val="tx1"/>
                          </a:solidFill>
                          <a:effectLst/>
                          <a:latin typeface="Times New Roman" panose="02020603050405020304" pitchFamily="18" charset="0"/>
                          <a:cs typeface="Times New Roman" panose="02020603050405020304" pitchFamily="18" charset="0"/>
                        </a:rPr>
                        <a:t>Actor</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22991"/>
                  </a:ext>
                </a:extLst>
              </a:tr>
              <a:tr h="581461">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Tạo</a:t>
                      </a:r>
                      <a:r>
                        <a:rPr lang="en-US" sz="1500" b="0" kern="100" dirty="0">
                          <a:solidFill>
                            <a:schemeClr val="tx1"/>
                          </a:solidFill>
                          <a:effectLst/>
                          <a:latin typeface="Times New Roman" panose="02020603050405020304" pitchFamily="18" charset="0"/>
                          <a:cs typeface="Times New Roman" panose="02020603050405020304" pitchFamily="18" charset="0"/>
                        </a:rPr>
                        <a:t> form </a:t>
                      </a:r>
                      <a:r>
                        <a:rPr lang="en-US" sz="1500" b="0" kern="100" dirty="0" err="1">
                          <a:solidFill>
                            <a:schemeClr val="tx1"/>
                          </a:solidFill>
                          <a:effectLst/>
                          <a:latin typeface="Times New Roman" panose="02020603050405020304" pitchFamily="18" charset="0"/>
                          <a:cs typeface="Times New Roman" panose="02020603050405020304" pitchFamily="18" charset="0"/>
                        </a:rPr>
                        <a:t>kết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quả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tìm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kiếm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của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click </a:t>
                      </a:r>
                      <a:r>
                        <a:rPr lang="en-US" sz="1500" b="0" kern="100" dirty="0" err="1">
                          <a:solidFill>
                            <a:schemeClr val="tx1"/>
                          </a:solidFill>
                          <a:effectLst/>
                          <a:latin typeface="Times New Roman" panose="02020603050405020304" pitchFamily="18" charset="0"/>
                          <a:cs typeface="Times New Roman" panose="02020603050405020304" pitchFamily="18" charset="0"/>
                        </a:rPr>
                        <a:t>vào</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nút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ký</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hiển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thị</a:t>
                      </a:r>
                      <a:r>
                        <a:rPr lang="en-US" sz="1500" b="0" kern="100" dirty="0">
                          <a:solidFill>
                            <a:schemeClr val="tx1"/>
                          </a:solidFill>
                          <a:effectLst/>
                          <a:latin typeface="Times New Roman" panose="02020603050405020304" pitchFamily="18" charset="0"/>
                          <a:cs typeface="Times New Roman" panose="02020603050405020304" pitchFamily="18" charset="0"/>
                        </a:rPr>
                        <a:t> form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mật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khẩu</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457766"/>
                  </a:ext>
                </a:extLst>
              </a:tr>
              <a:tr h="969103">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số</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lượng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mua</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kiểm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kiểm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a:t>
                      </a:r>
                    </a:p>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chính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bắc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tìm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kiếm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4496981"/>
                  </a:ext>
                </a:extLst>
              </a:tr>
              <a:tr h="775282">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đơn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giá</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in </a:t>
                      </a:r>
                      <a:r>
                        <a:rPr lang="en-US" sz="1500" b="0" kern="100" dirty="0" err="1">
                          <a:solidFill>
                            <a:schemeClr val="tx1"/>
                          </a:solidFill>
                          <a:effectLst/>
                          <a:latin typeface="Times New Roman" panose="02020603050405020304" pitchFamily="18" charset="0"/>
                          <a:cs typeface="Times New Roman" panose="02020603050405020304" pitchFamily="18" charset="0"/>
                        </a:rPr>
                        <a:t>hóa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đơn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có</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thể</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thanh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toán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bằng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tiền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hoặc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sử</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dụng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chuyển</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5473347"/>
                  </a:ext>
                </a:extLst>
              </a:tr>
              <a:tr h="193821">
                <a:tc gridSpan="2">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Alternale</a:t>
                      </a:r>
                      <a:r>
                        <a:rPr lang="en-US" sz="1500" b="0" kern="100" dirty="0">
                          <a:solidFill>
                            <a:schemeClr val="tx1"/>
                          </a:solidFill>
                          <a:effectLst/>
                          <a:latin typeface="Times New Roman" panose="02020603050405020304" pitchFamily="18" charset="0"/>
                          <a:cs typeface="Times New Roman" panose="02020603050405020304" pitchFamily="18" charset="0"/>
                        </a:rPr>
                        <a:t> flow</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70289678"/>
                  </a:ext>
                </a:extLst>
              </a:tr>
              <a:tr h="1162923">
                <a:tc>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không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chính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endParaRPr lang="en-US" sz="1500" b="0" kern="100" dirty="0">
                        <a:solidFill>
                          <a:schemeClr val="tx1"/>
                        </a:solidFill>
                        <a:effectLst/>
                        <a:latin typeface="Times New Roman" panose="02020603050405020304" pitchFamily="18" charset="0"/>
                        <a:cs typeface="Times New Roman" panose="02020603050405020304" pitchFamily="18" charset="0"/>
                      </a:endParaRPr>
                    </a:p>
                    <a:p>
                      <a:pPr algn="l"/>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a:t>
                      </a:r>
                    </a:p>
                    <a:p>
                      <a:pPr algn="l"/>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thực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hiện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bước</a:t>
                      </a:r>
                      <a:r>
                        <a:rPr lang="en-US" sz="1500" b="0" kern="100" dirty="0">
                          <a:solidFill>
                            <a:schemeClr val="tx1"/>
                          </a:solidFill>
                          <a:effectLst/>
                          <a:latin typeface="Times New Roman" panose="02020603050405020304" pitchFamily="18" charset="0"/>
                          <a:cs typeface="Times New Roman" panose="02020603050405020304" pitchFamily="18" charset="0"/>
                        </a:rPr>
                        <a:t> 4, </a:t>
                      </a:r>
                      <a:r>
                        <a:rPr lang="en-US" sz="1500" b="0" kern="100" dirty="0" err="1">
                          <a:solidFill>
                            <a:schemeClr val="tx1"/>
                          </a:solidFill>
                          <a:effectLst/>
                          <a:latin typeface="Times New Roman" panose="02020603050405020304" pitchFamily="18" charset="0"/>
                          <a:cs typeface="Times New Roman" panose="02020603050405020304" pitchFamily="18" charset="0"/>
                        </a:rPr>
                        <a:t>số</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lần</a:t>
                      </a:r>
                      <a:endParaRPr lang="en-US" sz="1500" b="0" kern="100" dirty="0">
                        <a:solidFill>
                          <a:schemeClr val="tx1"/>
                        </a:solidFill>
                        <a:effectLst/>
                        <a:latin typeface="Times New Roman" panose="02020603050405020304" pitchFamily="18" charset="0"/>
                        <a:cs typeface="Times New Roman" panose="02020603050405020304" pitchFamily="18" charset="0"/>
                      </a:endParaRPr>
                    </a:p>
                    <a:p>
                      <a:pPr algn="l"/>
                      <a:r>
                        <a:rPr lang="en-US" sz="1500" b="0" kern="100" dirty="0" err="1">
                          <a:solidFill>
                            <a:schemeClr val="tx1"/>
                          </a:solidFill>
                          <a:effectLst/>
                          <a:latin typeface="Times New Roman" panose="02020603050405020304" pitchFamily="18" charset="0"/>
                          <a:cs typeface="Times New Roman" panose="02020603050405020304" pitchFamily="18" charset="0"/>
                        </a:rPr>
                        <a:t>lặp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tối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là</a:t>
                      </a:r>
                      <a:r>
                        <a:rPr lang="en-US" sz="1500" b="0" kern="100" dirty="0">
                          <a:solidFill>
                            <a:schemeClr val="tx1"/>
                          </a:solidFill>
                          <a:effectLst/>
                          <a:latin typeface="Times New Roman" panose="02020603050405020304" pitchFamily="18" charset="0"/>
                          <a:cs typeface="Times New Roman" panose="02020603050405020304" pitchFamily="18" charset="0"/>
                        </a:rPr>
                        <a:t> 3.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tự</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động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kết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thúc</a:t>
                      </a:r>
                      <a:endParaRPr lang="en-US" sz="1500" b="0" kern="100" dirty="0">
                        <a:solidFill>
                          <a:schemeClr val="tx1"/>
                        </a:solidFill>
                        <a:effectLst/>
                        <a:latin typeface="Times New Roman" panose="02020603050405020304" pitchFamily="18" charset="0"/>
                        <a:cs typeface="Times New Roman" panose="02020603050405020304" pitchFamily="18" charset="0"/>
                      </a:endParaRPr>
                    </a:p>
                    <a:p>
                      <a:pPr algn="l"/>
                      <a:r>
                        <a:rPr lang="en-US" sz="1500" b="0" kern="100" dirty="0" err="1">
                          <a:solidFill>
                            <a:schemeClr val="tx1"/>
                          </a:solidFill>
                          <a:effectLst/>
                          <a:latin typeface="Times New Roman" panose="02020603050405020304" pitchFamily="18" charset="0"/>
                          <a:cs typeface="Times New Roman" panose="02020603050405020304" pitchFamily="18" charset="0"/>
                        </a:rPr>
                        <a:t>việc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ký</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4559014"/>
                  </a:ext>
                </a:extLst>
              </a:tr>
            </a:tbl>
          </a:graphicData>
        </a:graphic>
      </p:graphicFrame>
      <p:sp>
        <p:nvSpPr>
          <p:cNvPr id="3" name="TextBox 2">
            <a:extLst>
              <a:ext uri="{FF2B5EF4-FFF2-40B4-BE49-F238E27FC236}">
                <a16:creationId xmlns:a16="http://schemas.microsoft.com/office/drawing/2014/main" id="{466973B7-DC12-42DC-98F9-E84AA9934E88}"/>
              </a:ext>
            </a:extLst>
          </p:cNvPr>
          <p:cNvSpPr txBox="1"/>
          <p:nvPr/>
        </p:nvSpPr>
        <p:spPr>
          <a:xfrm>
            <a:off x="295564" y="144565"/>
            <a:ext cx="2096655"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090093"/>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04533-E911-49DC-952D-B59E741C55C0}"/>
              </a:ext>
            </a:extLst>
          </p:cNvPr>
          <p:cNvSpPr txBox="1"/>
          <p:nvPr/>
        </p:nvSpPr>
        <p:spPr>
          <a:xfrm>
            <a:off x="295564" y="144565"/>
            <a:ext cx="2096655"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xuất</a:t>
            </a:r>
            <a:endParaRPr lang="en-US" sz="3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905DA7B-0220-470C-8554-94D195318AE6}"/>
              </a:ext>
            </a:extLst>
          </p:cNvPr>
          <p:cNvGraphicFramePr>
            <a:graphicFrameLocks noGrp="1"/>
          </p:cNvGraphicFramePr>
          <p:nvPr>
            <p:extLst>
              <p:ext uri="{D42A27DB-BD31-4B8C-83A1-F6EECF244321}">
                <p14:modId xmlns:p14="http://schemas.microsoft.com/office/powerpoint/2010/main" val="1380503982"/>
              </p:ext>
            </p:extLst>
          </p:nvPr>
        </p:nvGraphicFramePr>
        <p:xfrm>
          <a:off x="618836" y="766618"/>
          <a:ext cx="11231420" cy="5946813"/>
        </p:xfrm>
        <a:graphic>
          <a:graphicData uri="http://schemas.openxmlformats.org/drawingml/2006/table">
            <a:tbl>
              <a:tblPr firstRow="1" firstCol="1" bandRow="1">
                <a:tableStyleId>{5C22544A-7EE6-4342-B048-85BDC9FD1C3A}</a:tableStyleId>
              </a:tblPr>
              <a:tblGrid>
                <a:gridCol w="5615710">
                  <a:extLst>
                    <a:ext uri="{9D8B030D-6E8A-4147-A177-3AD203B41FA5}">
                      <a16:colId xmlns:a16="http://schemas.microsoft.com/office/drawing/2014/main" val="1076990203"/>
                    </a:ext>
                  </a:extLst>
                </a:gridCol>
                <a:gridCol w="5615710">
                  <a:extLst>
                    <a:ext uri="{9D8B030D-6E8A-4147-A177-3AD203B41FA5}">
                      <a16:colId xmlns:a16="http://schemas.microsoft.com/office/drawing/2014/main" val="2685295177"/>
                    </a:ext>
                  </a:extLst>
                </a:gridCol>
              </a:tblGrid>
              <a:tr h="237873">
                <a:tc gridSpan="2">
                  <a:txBody>
                    <a:bodyPr/>
                    <a:lstStyle/>
                    <a:p>
                      <a:pPr algn="ct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xuất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85507728"/>
                  </a:ext>
                </a:extLst>
              </a:tr>
              <a:tr h="237873">
                <a:tc gridSpan="2">
                  <a:txBody>
                    <a:bodyPr/>
                    <a:lstStyle/>
                    <a:p>
                      <a:r>
                        <a:rPr lang="en-US" sz="1500" b="0" kern="100" dirty="0">
                          <a:solidFill>
                            <a:schemeClr val="tx1"/>
                          </a:solidFill>
                          <a:effectLst/>
                          <a:latin typeface="Times New Roman" panose="02020603050405020304" pitchFamily="18" charset="0"/>
                          <a:cs typeface="Times New Roman" panose="02020603050405020304" pitchFamily="18" charset="0"/>
                        </a:rPr>
                        <a:t>Actor: </a:t>
                      </a:r>
                      <a:r>
                        <a:rPr lang="en-US" sz="1500" b="0" kern="100" dirty="0" err="1">
                          <a:solidFill>
                            <a:schemeClr val="tx1"/>
                          </a:solidFill>
                          <a:effectLst/>
                          <a:latin typeface="Times New Roman" panose="02020603050405020304" pitchFamily="18" charset="0"/>
                          <a:cs typeface="Times New Roman" panose="02020603050405020304" pitchFamily="18" charset="0"/>
                        </a:rPr>
                        <a:t>các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thành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viên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trong</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424222949"/>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Mô tả: Use case này mô tả các bước đăng xuất của các actor vào hệ thống.</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538969660"/>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Precondition(điều kiện tiên quyết): Đăng xuất ra khỏi hệ thống</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423273437"/>
                  </a:ext>
                </a:extLst>
              </a:tr>
              <a:tr h="1427234">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Poscondition(vị trí): +actor thực hiện các chức năng đăng xuất khỏi hệ thống.</a:t>
                      </a:r>
                    </a:p>
                    <a:p>
                      <a:r>
                        <a:rPr lang="en-US" sz="1500" b="0" kern="100">
                          <a:solidFill>
                            <a:schemeClr val="tx1"/>
                          </a:solidFill>
                          <a:effectLst/>
                          <a:latin typeface="Times New Roman" panose="02020603050405020304" pitchFamily="18" charset="0"/>
                          <a:cs typeface="Times New Roman" panose="02020603050405020304" pitchFamily="18" charset="0"/>
                        </a:rPr>
                        <a:t>+hệ thống yêu cầu xác nhận từ actor</a:t>
                      </a:r>
                    </a:p>
                    <a:p>
                      <a:r>
                        <a:rPr lang="en-US" sz="1500" b="0" kern="100">
                          <a:solidFill>
                            <a:schemeClr val="tx1"/>
                          </a:solidFill>
                          <a:effectLst/>
                          <a:latin typeface="Times New Roman" panose="02020603050405020304" pitchFamily="18" charset="0"/>
                          <a:cs typeface="Times New Roman" panose="02020603050405020304" pitchFamily="18" charset="0"/>
                        </a:rPr>
                        <a:t>+xác nhận đăng xuất.</a:t>
                      </a:r>
                    </a:p>
                    <a:p>
                      <a:r>
                        <a:rPr lang="en-US" sz="1500" b="0" kern="100">
                          <a:solidFill>
                            <a:schemeClr val="tx1"/>
                          </a:solidFill>
                          <a:effectLst/>
                          <a:latin typeface="Times New Roman" panose="02020603050405020304" pitchFamily="18" charset="0"/>
                          <a:cs typeface="Times New Roman" panose="02020603050405020304" pitchFamily="18" charset="0"/>
                        </a:rPr>
                        <a:t>+ Hệ thống đăng xuất tài khoản actor khỏi hệ thống. Nếu Actor không xác nhận đăng xuất thì hệ thống sẽ giữ nguyên hiện trạng.</a:t>
                      </a:r>
                    </a:p>
                    <a:p>
                      <a:r>
                        <a:rPr lang="en-US" sz="1500" b="0" kern="100">
                          <a:solidFill>
                            <a:schemeClr val="tx1"/>
                          </a:solidFill>
                          <a:effectLst/>
                          <a:latin typeface="Times New Roman" panose="02020603050405020304" pitchFamily="18" charset="0"/>
                          <a:cs typeface="Times New Roman" panose="02020603050405020304" pitchFamily="18" charset="0"/>
                        </a:rPr>
                        <a:t> </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761218035"/>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Basic flow</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967029576"/>
                  </a:ext>
                </a:extLst>
              </a:tr>
              <a:tr h="237873">
                <a:tc>
                  <a:txBody>
                    <a:bodyPr/>
                    <a:lstStyle/>
                    <a:p>
                      <a:pPr algn="ctr"/>
                      <a:r>
                        <a:rPr lang="en-US" sz="1500" b="0" kern="100">
                          <a:solidFill>
                            <a:schemeClr val="tx1"/>
                          </a:solidFill>
                          <a:effectLst/>
                          <a:latin typeface="Times New Roman" panose="02020603050405020304" pitchFamily="18" charset="0"/>
                          <a:cs typeface="Times New Roman" panose="02020603050405020304" pitchFamily="18" charset="0"/>
                        </a:rPr>
                        <a:t>Actor</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b="0" kern="100">
                          <a:solidFill>
                            <a:schemeClr val="tx1"/>
                          </a:solidFill>
                          <a:effectLst/>
                          <a:latin typeface="Times New Roman" panose="02020603050405020304" pitchFamily="18" charset="0"/>
                          <a:cs typeface="Times New Roman" panose="02020603050405020304" pitchFamily="18" charset="0"/>
                        </a:rPr>
                        <a:t>Hệ thống</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359148"/>
                  </a:ext>
                </a:extLst>
              </a:tr>
              <a:tr h="713617">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Tạo form hiển thị chức năng đăng xuất của hệ thống, người dùng click nút đăng xuất</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Hệ thống hiển thị form yêu cầu xác nhận đăng xuất</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4611499"/>
                  </a:ext>
                </a:extLst>
              </a:tr>
              <a:tr h="713617">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Người dùng kiểm tra lại thông tin trước khi xác nhận đăng xuất.</a:t>
                      </a:r>
                    </a:p>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Nếu người dùng xác nhận </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Hệ thống tự động kiểm tra và đăng xuất khỏi hệ thống.</a:t>
                      </a:r>
                    </a:p>
                    <a:p>
                      <a:pPr marL="228600"/>
                      <a:r>
                        <a:rPr lang="en-US" sz="1500" b="0" kern="100">
                          <a:solidFill>
                            <a:schemeClr val="tx1"/>
                          </a:solidFill>
                          <a:effectLst/>
                          <a:latin typeface="Times New Roman" panose="02020603050405020304" pitchFamily="18" charset="0"/>
                          <a:cs typeface="Times New Roman" panose="02020603050405020304" pitchFamily="18" charset="0"/>
                        </a:rPr>
                        <a:t> </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6760174"/>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Alternale flow</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892245953"/>
                  </a:ext>
                </a:extLst>
              </a:tr>
              <a:tr h="1427234">
                <a:tc>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Người dùng xác nhận lại thông tin trước khi đăng xuất.</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xong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xuất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hề</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tự</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động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xuất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a:t>
                      </a:r>
                      <a:r>
                        <a:rPr lang="en-US" sz="1500" b="0" kern="100" dirty="0">
                          <a:solidFill>
                            <a:schemeClr val="tx1"/>
                          </a:solidFill>
                          <a:effectLst/>
                          <a:latin typeface="Times New Roman" panose="02020603050405020304" pitchFamily="18" charset="0"/>
                          <a:cs typeface="Times New Roman" panose="02020603050405020304" pitchFamily="18" charset="0"/>
                        </a:rPr>
                        <a:t>.</a:t>
                      </a:r>
                    </a:p>
                    <a:p>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ngược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không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giữ</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nguyên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hiện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trạng</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2707463"/>
                  </a:ext>
                </a:extLst>
              </a:tr>
            </a:tbl>
          </a:graphicData>
        </a:graphic>
      </p:graphicFrame>
    </p:spTree>
    <p:extLst>
      <p:ext uri="{BB962C8B-B14F-4D97-AF65-F5344CB8AC3E}">
        <p14:creationId xmlns:p14="http://schemas.microsoft.com/office/powerpoint/2010/main" val="328582249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56080-4180-417A-908A-176043996967}"/>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22D718-ACBB-4365-8EB9-4055E570F00B}"/>
              </a:ext>
            </a:extLst>
          </p:cNvPr>
          <p:cNvPicPr>
            <a:picLocks noChangeAspect="1"/>
          </p:cNvPicPr>
          <p:nvPr/>
        </p:nvPicPr>
        <p:blipFill>
          <a:blip r:embed="rId2"/>
          <a:stretch>
            <a:fillRect/>
          </a:stretch>
        </p:blipFill>
        <p:spPr>
          <a:xfrm>
            <a:off x="3252439" y="0"/>
            <a:ext cx="5687122" cy="6858000"/>
          </a:xfrm>
          <a:prstGeom prst="rect">
            <a:avLst/>
          </a:prstGeom>
        </p:spPr>
      </p:pic>
    </p:spTree>
    <p:extLst>
      <p:ext uri="{BB962C8B-B14F-4D97-AF65-F5344CB8AC3E}">
        <p14:creationId xmlns:p14="http://schemas.microsoft.com/office/powerpoint/2010/main" val="1069502109"/>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56080-4180-417A-908A-176043996967}"/>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2E3DD1-A134-41EB-8722-BBFE4CC9F163}"/>
              </a:ext>
            </a:extLst>
          </p:cNvPr>
          <p:cNvPicPr>
            <a:picLocks noChangeAspect="1"/>
          </p:cNvPicPr>
          <p:nvPr/>
        </p:nvPicPr>
        <p:blipFill>
          <a:blip r:embed="rId2"/>
          <a:stretch>
            <a:fillRect/>
          </a:stretch>
        </p:blipFill>
        <p:spPr>
          <a:xfrm>
            <a:off x="2604656" y="742926"/>
            <a:ext cx="7361380" cy="5663493"/>
          </a:xfrm>
          <a:prstGeom prst="rect">
            <a:avLst/>
          </a:prstGeom>
        </p:spPr>
      </p:pic>
    </p:spTree>
    <p:extLst>
      <p:ext uri="{BB962C8B-B14F-4D97-AF65-F5344CB8AC3E}">
        <p14:creationId xmlns:p14="http://schemas.microsoft.com/office/powerpoint/2010/main" val="259375832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5B0730-B5C8-4E20-9F91-C9885B368904}"/>
              </a:ext>
            </a:extLst>
          </p:cNvPr>
          <p:cNvSpPr txBox="1"/>
          <p:nvPr/>
        </p:nvSpPr>
        <p:spPr>
          <a:xfrm>
            <a:off x="295564" y="144565"/>
            <a:ext cx="299258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Thanh </a:t>
            </a:r>
            <a:r>
              <a:rPr lang="en-US" sz="3000" dirty="0" err="1">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572ED6-CEB3-4569-AF73-6A618D05B3B6}"/>
              </a:ext>
            </a:extLst>
          </p:cNvPr>
          <p:cNvPicPr>
            <a:picLocks noChangeAspect="1"/>
          </p:cNvPicPr>
          <p:nvPr/>
        </p:nvPicPr>
        <p:blipFill>
          <a:blip r:embed="rId2"/>
          <a:stretch>
            <a:fillRect/>
          </a:stretch>
        </p:blipFill>
        <p:spPr>
          <a:xfrm>
            <a:off x="1376218" y="629063"/>
            <a:ext cx="9184896" cy="6228937"/>
          </a:xfrm>
          <a:prstGeom prst="rect">
            <a:avLst/>
          </a:prstGeom>
        </p:spPr>
      </p:pic>
    </p:spTree>
    <p:extLst>
      <p:ext uri="{BB962C8B-B14F-4D97-AF65-F5344CB8AC3E}">
        <p14:creationId xmlns:p14="http://schemas.microsoft.com/office/powerpoint/2010/main" val="2598206698"/>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E6726-8C9D-43DB-A366-F71116D21FFA}"/>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kho</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AFBAB9-0C09-4472-A455-0EA05F2AD040}"/>
              </a:ext>
            </a:extLst>
          </p:cNvPr>
          <p:cNvPicPr>
            <a:picLocks noChangeAspect="1"/>
          </p:cNvPicPr>
          <p:nvPr/>
        </p:nvPicPr>
        <p:blipFill>
          <a:blip r:embed="rId2"/>
          <a:stretch>
            <a:fillRect/>
          </a:stretch>
        </p:blipFill>
        <p:spPr>
          <a:xfrm>
            <a:off x="1345476" y="698563"/>
            <a:ext cx="9501048" cy="6110921"/>
          </a:xfrm>
          <a:prstGeom prst="rect">
            <a:avLst/>
          </a:prstGeom>
        </p:spPr>
      </p:pic>
    </p:spTree>
    <p:extLst>
      <p:ext uri="{BB962C8B-B14F-4D97-AF65-F5344CB8AC3E}">
        <p14:creationId xmlns:p14="http://schemas.microsoft.com/office/powerpoint/2010/main" val="1863264131"/>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31CFE4-D50A-4DAA-80A2-4C6A2665C22C}"/>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order</a:t>
            </a:r>
          </a:p>
        </p:txBody>
      </p:sp>
      <p:pic>
        <p:nvPicPr>
          <p:cNvPr id="4" name="Picture 3">
            <a:extLst>
              <a:ext uri="{FF2B5EF4-FFF2-40B4-BE49-F238E27FC236}">
                <a16:creationId xmlns:a16="http://schemas.microsoft.com/office/drawing/2014/main" id="{C21FD4A3-153B-441F-AA27-9263E3E76B6C}"/>
              </a:ext>
            </a:extLst>
          </p:cNvPr>
          <p:cNvPicPr>
            <a:picLocks noChangeAspect="1"/>
          </p:cNvPicPr>
          <p:nvPr/>
        </p:nvPicPr>
        <p:blipFill>
          <a:blip r:embed="rId2"/>
          <a:stretch>
            <a:fillRect/>
          </a:stretch>
        </p:blipFill>
        <p:spPr>
          <a:xfrm>
            <a:off x="2687782" y="526472"/>
            <a:ext cx="6808253" cy="6331527"/>
          </a:xfrm>
          <a:prstGeom prst="rect">
            <a:avLst/>
          </a:prstGeom>
        </p:spPr>
      </p:pic>
    </p:spTree>
    <p:extLst>
      <p:ext uri="{BB962C8B-B14F-4D97-AF65-F5344CB8AC3E}">
        <p14:creationId xmlns:p14="http://schemas.microsoft.com/office/powerpoint/2010/main" val="151756564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2DAC1B-0AAB-427A-92C4-CC918BB58C1E}"/>
              </a:ext>
            </a:extLst>
          </p:cNvPr>
          <p:cNvSpPr txBox="1"/>
          <p:nvPr/>
        </p:nvSpPr>
        <p:spPr>
          <a:xfrm>
            <a:off x="1274619" y="1233786"/>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Mô</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tả</a:t>
            </a:r>
            <a:r>
              <a:rPr lang="en-US" sz="4000" b="0" i="0" dirty="0">
                <a:solidFill>
                  <a:srgbClr val="212529"/>
                </a:solidFill>
                <a:effectLst/>
                <a:latin typeface="Times New Roman" panose="02020603050405020304" pitchFamily="18" charset="0"/>
                <a:cs typeface="Times New Roman" panose="02020603050405020304" pitchFamily="18" charset="0"/>
              </a:rPr>
              <a:t> - </a:t>
            </a:r>
            <a:r>
              <a:rPr lang="en-US" sz="4000" b="0" i="0" dirty="0" err="1">
                <a:solidFill>
                  <a:srgbClr val="212529"/>
                </a:solidFill>
                <a:effectLst/>
                <a:latin typeface="Times New Roman" panose="02020603050405020304" pitchFamily="18" charset="0"/>
                <a:cs typeface="Times New Roman" panose="02020603050405020304" pitchFamily="18" charset="0"/>
              </a:rPr>
              <a:t>định</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nghĩa</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chức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năng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2CCB98-0F58-4C25-9FA5-952F5E18564F}"/>
              </a:ext>
            </a:extLst>
          </p:cNvPr>
          <p:cNvSpPr txBox="1"/>
          <p:nvPr/>
        </p:nvSpPr>
        <p:spPr>
          <a:xfrm>
            <a:off x="1274619" y="3202380"/>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Phân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tích</a:t>
            </a:r>
            <a:r>
              <a:rPr lang="en-US" sz="4000" b="0" i="0" dirty="0">
                <a:solidFill>
                  <a:srgbClr val="212529"/>
                </a:solidFill>
                <a:effectLst/>
                <a:latin typeface="Times New Roman" panose="02020603050405020304" pitchFamily="18" charset="0"/>
                <a:cs typeface="Times New Roman" panose="02020603050405020304" pitchFamily="18" charset="0"/>
              </a:rPr>
              <a:t> - </a:t>
            </a:r>
            <a:r>
              <a:rPr lang="en-US" sz="4000" b="0" i="0" dirty="0" err="1">
                <a:solidFill>
                  <a:srgbClr val="212529"/>
                </a:solidFill>
                <a:effectLst/>
                <a:latin typeface="Times New Roman" panose="02020603050405020304" pitchFamily="18" charset="0"/>
                <a:cs typeface="Times New Roman" panose="02020603050405020304" pitchFamily="18" charset="0"/>
              </a:rPr>
              <a:t>thiết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kế</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6323FFB-F0B8-43C1-BDF5-EE70B3B19ED9}"/>
              </a:ext>
            </a:extLst>
          </p:cNvPr>
          <p:cNvSpPr txBox="1"/>
          <p:nvPr/>
        </p:nvSpPr>
        <p:spPr>
          <a:xfrm>
            <a:off x="1274619" y="2145634"/>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Tổng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quan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về</a:t>
            </a:r>
            <a:r>
              <a:rPr lang="en-US" sz="4000" b="0" i="0" dirty="0">
                <a:solidFill>
                  <a:srgbClr val="212529"/>
                </a:solidFill>
                <a:effectLst/>
                <a:latin typeface="Times New Roman" panose="02020603050405020304" pitchFamily="18" charset="0"/>
                <a:cs typeface="Times New Roman" panose="02020603050405020304" pitchFamily="18" charset="0"/>
              </a:rPr>
              <a:t> View Date-Time picker</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F841CC-17CF-4860-B1DD-8D811AD08B73}"/>
              </a:ext>
            </a:extLst>
          </p:cNvPr>
          <p:cNvSpPr txBox="1"/>
          <p:nvPr/>
        </p:nvSpPr>
        <p:spPr>
          <a:xfrm>
            <a:off x="1274619" y="4259126"/>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Kết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luận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309280"/>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2A8847-AF05-40C2-9B42-704077F3AD67}"/>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Sơ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19351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61567-BB1E-458C-8EAD-531BF5ABF50A}"/>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A27599E-D45E-4199-A16F-1B44EBF4854C}"/>
              </a:ext>
            </a:extLst>
          </p:cNvPr>
          <p:cNvPicPr/>
          <p:nvPr/>
        </p:nvPicPr>
        <p:blipFill>
          <a:blip r:embed="rId2">
            <a:extLst>
              <a:ext uri="{28A0092B-C50C-407E-A947-70E740481C1C}">
                <a14:useLocalDpi xmlns:a14="http://schemas.microsoft.com/office/drawing/2010/main" val="0"/>
              </a:ext>
            </a:extLst>
          </a:blip>
          <a:stretch>
            <a:fillRect/>
          </a:stretch>
        </p:blipFill>
        <p:spPr>
          <a:xfrm>
            <a:off x="2863273" y="122552"/>
            <a:ext cx="6228572" cy="6370611"/>
          </a:xfrm>
          <a:prstGeom prst="rect">
            <a:avLst/>
          </a:prstGeom>
        </p:spPr>
      </p:pic>
    </p:spTree>
    <p:extLst>
      <p:ext uri="{BB962C8B-B14F-4D97-AF65-F5344CB8AC3E}">
        <p14:creationId xmlns:p14="http://schemas.microsoft.com/office/powerpoint/2010/main" val="133202625"/>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A4854-3953-4C93-A3BE-AFC31895F645}"/>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xuất</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C0D450F-9604-4635-93B4-47EE6487F31B}"/>
              </a:ext>
            </a:extLst>
          </p:cNvPr>
          <p:cNvPicPr/>
          <p:nvPr/>
        </p:nvPicPr>
        <p:blipFill>
          <a:blip r:embed="rId2">
            <a:extLst>
              <a:ext uri="{28A0092B-C50C-407E-A947-70E740481C1C}">
                <a14:useLocalDpi xmlns:a14="http://schemas.microsoft.com/office/drawing/2010/main" val="0"/>
              </a:ext>
            </a:extLst>
          </a:blip>
          <a:stretch>
            <a:fillRect/>
          </a:stretch>
        </p:blipFill>
        <p:spPr>
          <a:xfrm>
            <a:off x="2255848" y="698563"/>
            <a:ext cx="7656035" cy="5443619"/>
          </a:xfrm>
          <a:prstGeom prst="rect">
            <a:avLst/>
          </a:prstGeom>
        </p:spPr>
      </p:pic>
    </p:spTree>
    <p:extLst>
      <p:ext uri="{BB962C8B-B14F-4D97-AF65-F5344CB8AC3E}">
        <p14:creationId xmlns:p14="http://schemas.microsoft.com/office/powerpoint/2010/main" val="686500327"/>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5EA5D-EA9B-416F-98AF-39D0CD4E0019}"/>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order</a:t>
            </a:r>
          </a:p>
        </p:txBody>
      </p:sp>
      <p:pic>
        <p:nvPicPr>
          <p:cNvPr id="3" name="Picture 2">
            <a:extLst>
              <a:ext uri="{FF2B5EF4-FFF2-40B4-BE49-F238E27FC236}">
                <a16:creationId xmlns:a16="http://schemas.microsoft.com/office/drawing/2014/main" id="{3D458F98-9CE3-4857-8CB1-2E2CDD4CDF69}"/>
              </a:ext>
            </a:extLst>
          </p:cNvPr>
          <p:cNvPicPr/>
          <p:nvPr/>
        </p:nvPicPr>
        <p:blipFill>
          <a:blip r:embed="rId2">
            <a:extLst>
              <a:ext uri="{28A0092B-C50C-407E-A947-70E740481C1C}">
                <a14:useLocalDpi xmlns:a14="http://schemas.microsoft.com/office/drawing/2010/main" val="0"/>
              </a:ext>
            </a:extLst>
          </a:blip>
          <a:stretch>
            <a:fillRect/>
          </a:stretch>
        </p:blipFill>
        <p:spPr>
          <a:xfrm>
            <a:off x="2161309" y="645454"/>
            <a:ext cx="7682672" cy="5868161"/>
          </a:xfrm>
          <a:prstGeom prst="rect">
            <a:avLst/>
          </a:prstGeom>
        </p:spPr>
      </p:pic>
    </p:spTree>
    <p:extLst>
      <p:ext uri="{BB962C8B-B14F-4D97-AF65-F5344CB8AC3E}">
        <p14:creationId xmlns:p14="http://schemas.microsoft.com/office/powerpoint/2010/main" val="3384204554"/>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CBC88-CCA8-4419-9C45-DA99F3A8787A}"/>
              </a:ext>
            </a:extLst>
          </p:cNvPr>
          <p:cNvSpPr txBox="1"/>
          <p:nvPr/>
        </p:nvSpPr>
        <p:spPr>
          <a:xfrm>
            <a:off x="295564" y="144565"/>
            <a:ext cx="299258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Thanh </a:t>
            </a:r>
            <a:r>
              <a:rPr lang="en-US" sz="3000" dirty="0" err="1">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94B8FA7-D568-4AC7-A227-714254C3D8BB}"/>
              </a:ext>
            </a:extLst>
          </p:cNvPr>
          <p:cNvPicPr/>
          <p:nvPr/>
        </p:nvPicPr>
        <p:blipFill>
          <a:blip r:embed="rId2">
            <a:extLst>
              <a:ext uri="{28A0092B-C50C-407E-A947-70E740481C1C}">
                <a14:useLocalDpi xmlns:a14="http://schemas.microsoft.com/office/drawing/2010/main" val="0"/>
              </a:ext>
            </a:extLst>
          </a:blip>
          <a:stretch>
            <a:fillRect/>
          </a:stretch>
        </p:blipFill>
        <p:spPr>
          <a:xfrm>
            <a:off x="1902690" y="599109"/>
            <a:ext cx="8109527" cy="6114326"/>
          </a:xfrm>
          <a:prstGeom prst="rect">
            <a:avLst/>
          </a:prstGeom>
        </p:spPr>
      </p:pic>
    </p:spTree>
    <p:extLst>
      <p:ext uri="{BB962C8B-B14F-4D97-AF65-F5344CB8AC3E}">
        <p14:creationId xmlns:p14="http://schemas.microsoft.com/office/powerpoint/2010/main" val="976483304"/>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3" y="144565"/>
            <a:ext cx="6280727"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Sơ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đồ</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màng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en-US" sz="3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4C97A4-47B7-4864-B3A7-7029CBEB9518}"/>
              </a:ext>
            </a:extLst>
          </p:cNvPr>
          <p:cNvPicPr>
            <a:picLocks noChangeAspect="1"/>
          </p:cNvPicPr>
          <p:nvPr/>
        </p:nvPicPr>
        <p:blipFill>
          <a:blip r:embed="rId2"/>
          <a:stretch>
            <a:fillRect/>
          </a:stretch>
        </p:blipFill>
        <p:spPr>
          <a:xfrm>
            <a:off x="1718651" y="1090286"/>
            <a:ext cx="8754697" cy="4677428"/>
          </a:xfrm>
          <a:prstGeom prst="rect">
            <a:avLst/>
          </a:prstGeom>
        </p:spPr>
      </p:pic>
    </p:spTree>
    <p:extLst>
      <p:ext uri="{BB962C8B-B14F-4D97-AF65-F5344CB8AC3E}">
        <p14:creationId xmlns:p14="http://schemas.microsoft.com/office/powerpoint/2010/main" val="2098947275"/>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Thiết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màng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2891984"/>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Màng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E417A4-2E3D-49D7-9D56-911ABB8EB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691" y="1117105"/>
            <a:ext cx="6012873" cy="4375125"/>
          </a:xfrm>
          <a:prstGeom prst="rect">
            <a:avLst/>
          </a:prstGeom>
        </p:spPr>
      </p:pic>
    </p:spTree>
    <p:extLst>
      <p:ext uri="{BB962C8B-B14F-4D97-AF65-F5344CB8AC3E}">
        <p14:creationId xmlns:p14="http://schemas.microsoft.com/office/powerpoint/2010/main" val="1859163750"/>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0057F2-DA6D-4554-8410-AD281B0EC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055" y="860468"/>
            <a:ext cx="5874327" cy="5137063"/>
          </a:xfrm>
          <a:prstGeom prst="rect">
            <a:avLst/>
          </a:prstGeom>
        </p:spPr>
      </p:pic>
    </p:spTree>
    <p:extLst>
      <p:ext uri="{BB962C8B-B14F-4D97-AF65-F5344CB8AC3E}">
        <p14:creationId xmlns:p14="http://schemas.microsoft.com/office/powerpoint/2010/main" val="102610845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0057F2-DA6D-4554-8410-AD281B0EC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055" y="860468"/>
            <a:ext cx="5874327" cy="5137063"/>
          </a:xfrm>
          <a:prstGeom prst="rect">
            <a:avLst/>
          </a:prstGeom>
        </p:spPr>
      </p:pic>
    </p:spTree>
    <p:extLst>
      <p:ext uri="{BB962C8B-B14F-4D97-AF65-F5344CB8AC3E}">
        <p14:creationId xmlns:p14="http://schemas.microsoft.com/office/powerpoint/2010/main" val="2565686039"/>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AD222-BE46-43A6-9C8A-3BEB34192A09}"/>
              </a:ext>
            </a:extLst>
          </p:cNvPr>
          <p:cNvSpPr txBox="1"/>
          <p:nvPr/>
        </p:nvSpPr>
        <p:spPr>
          <a:xfrm>
            <a:off x="341745" y="147782"/>
            <a:ext cx="6594763"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Mô</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tả</a:t>
            </a:r>
            <a:r>
              <a:rPr lang="en-US" sz="3000" b="1" i="0" dirty="0">
                <a:solidFill>
                  <a:srgbClr val="212529"/>
                </a:solidFill>
                <a:effectLst/>
                <a:latin typeface="Times New Roman" panose="02020603050405020304" pitchFamily="18" charset="0"/>
                <a:cs typeface="Times New Roman" panose="02020603050405020304" pitchFamily="18" charset="0"/>
              </a:rPr>
              <a:t> - </a:t>
            </a:r>
            <a:r>
              <a:rPr lang="en-US" sz="3000" b="1" i="0" dirty="0" err="1">
                <a:solidFill>
                  <a:srgbClr val="212529"/>
                </a:solidFill>
                <a:effectLst/>
                <a:latin typeface="Times New Roman" panose="02020603050405020304" pitchFamily="18" charset="0"/>
                <a:cs typeface="Times New Roman" panose="02020603050405020304" pitchFamily="18" charset="0"/>
              </a:rPr>
              <a:t>định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nghĩa</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chức</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năng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C9FAFC-ED10-452E-A2B6-81C60964E8AE}"/>
              </a:ext>
            </a:extLst>
          </p:cNvPr>
          <p:cNvSpPr txBox="1"/>
          <p:nvPr/>
        </p:nvSpPr>
        <p:spPr>
          <a:xfrm>
            <a:off x="507999" y="1062182"/>
            <a:ext cx="11203709" cy="4247317"/>
          </a:xfrm>
          <a:prstGeom prst="rect">
            <a:avLst/>
          </a:prstGeom>
          <a:noFill/>
        </p:spPr>
        <p:txBody>
          <a:bodyPr wrap="square" rtlCol="0">
            <a:spAutoFit/>
          </a:bodyPr>
          <a:lstStyle/>
          <a:p>
            <a:pPr marL="228600" indent="220980" algn="just"/>
            <a:r>
              <a:rPr lang="nl-NL" sz="3000" dirty="0">
                <a:effectLst/>
                <a:latin typeface="Times New Roman" panose="02020603050405020304" pitchFamily="18" charset="0"/>
                <a:ea typeface="Yu Mincho" panose="02020400000000000000" pitchFamily="18" charset="-128"/>
              </a:rPr>
              <a:t>Công ty Rabbit’s House muốn mở một quán café để phục vụ khách hàng là các sinh viên và các nhân viên. Việc mở quán diển ra bình thường. Sau 1 thời gian bán bình nhưng rất cực nên chủ quán quyết định xây dựng một hệ thống chương trình giúp dể dàng hơn cho nhân viên làm việc.</a:t>
            </a:r>
            <a:endParaRPr lang="en-US" sz="3000" dirty="0">
              <a:effectLst/>
              <a:latin typeface="Times New Roman" panose="02020603050405020304" pitchFamily="18" charset="0"/>
              <a:ea typeface="Yu Mincho" panose="02020400000000000000" pitchFamily="18" charset="-128"/>
            </a:endParaRPr>
          </a:p>
          <a:p>
            <a:pPr marL="228600" indent="220980" algn="just"/>
            <a:r>
              <a:rPr lang="nl-NL" sz="3000" dirty="0">
                <a:effectLst/>
                <a:latin typeface="Times New Roman" panose="02020603050405020304" pitchFamily="18" charset="0"/>
                <a:ea typeface="Yu Mincho" panose="02020400000000000000" pitchFamily="18" charset="-128"/>
              </a:rPr>
              <a:t>Chương trình được viết ra phải phù hợp các tiêu chí như đơn giản dể sử dụng, nhanh gọn, thông minh có thể tính lương và doanh thu của quán, quản lí có thể quản lí được tiếng trình làm việc quả quán.</a:t>
            </a:r>
            <a:endParaRPr lang="en-US" sz="3000" dirty="0">
              <a:effectLst/>
              <a:latin typeface="Times New Roman" panose="02020603050405020304" pitchFamily="18" charset="0"/>
              <a:ea typeface="Yu Mincho" panose="02020400000000000000" pitchFamily="18" charset="-128"/>
            </a:endParaRPr>
          </a:p>
          <a:p>
            <a:endParaRPr lang="en-US" sz="3000" dirty="0"/>
          </a:p>
        </p:txBody>
      </p:sp>
    </p:spTree>
    <p:extLst>
      <p:ext uri="{BB962C8B-B14F-4D97-AF65-F5344CB8AC3E}">
        <p14:creationId xmlns:p14="http://schemas.microsoft.com/office/powerpoint/2010/main" val="3217124727"/>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luận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79755-A99A-4E42-A740-7E0FEB8A43BE}"/>
              </a:ext>
            </a:extLst>
          </p:cNvPr>
          <p:cNvSpPr txBox="1"/>
          <p:nvPr/>
        </p:nvSpPr>
        <p:spPr>
          <a:xfrm>
            <a:off x="507999" y="1062182"/>
            <a:ext cx="11203709" cy="3785652"/>
          </a:xfrm>
          <a:prstGeom prst="rect">
            <a:avLst/>
          </a:prstGeom>
          <a:noFill/>
        </p:spPr>
        <p:txBody>
          <a:bodyPr wrap="square" rtlCol="0">
            <a:spAutoFit/>
          </a:bodyPr>
          <a:lstStyle/>
          <a:p>
            <a:pPr lvl="0"/>
            <a:r>
              <a:rPr lang="en-US" sz="3000" b="1" dirty="0" err="1">
                <a:effectLst/>
                <a:latin typeface="Times New Roman" panose="02020603050405020304" pitchFamily="18" charset="0"/>
                <a:ea typeface="Yu Mincho" panose="02020400000000000000" pitchFamily="18" charset="-128"/>
              </a:rPr>
              <a:t>Các</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trường</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hợp</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giao</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diện</a:t>
            </a:r>
            <a:endParaRPr lang="en-US" sz="3000" dirty="0">
              <a:effectLst/>
              <a:latin typeface="Times New Roman" panose="02020603050405020304" pitchFamily="18" charset="0"/>
              <a:ea typeface="Yu Mincho" panose="02020400000000000000" pitchFamily="18" charset="-128"/>
            </a:endParaRPr>
          </a:p>
          <a:p>
            <a:pPr lvl="1"/>
            <a:r>
              <a:rPr lang="en-US" sz="3000" b="1" i="1" dirty="0">
                <a:latin typeface="Times New Roman" panose="02020603050405020304" pitchFamily="18" charset="0"/>
                <a:ea typeface="Yu Mincho" panose="02020400000000000000" pitchFamily="18" charset="-128"/>
              </a:rPr>
              <a:t>* </a:t>
            </a:r>
            <a:r>
              <a:rPr lang="en-US" sz="3000" b="1" i="1" dirty="0">
                <a:effectLst/>
                <a:latin typeface="Times New Roman" panose="02020603050405020304" pitchFamily="18" charset="0"/>
                <a:ea typeface="Yu Mincho" panose="02020400000000000000" pitchFamily="18" charset="-128"/>
              </a:rPr>
              <a:t>Giao </a:t>
            </a:r>
            <a:r>
              <a:rPr lang="en-US" sz="3000" b="1" i="1" dirty="0" err="1">
                <a:effectLst/>
                <a:latin typeface="Times New Roman" panose="02020603050405020304" pitchFamily="18" charset="0"/>
                <a:ea typeface="Yu Mincho" panose="02020400000000000000" pitchFamily="18" charset="-128"/>
              </a:rPr>
              <a:t>diện</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đăng</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nhập</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đổi</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mật</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khẩu</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quên</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mật</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khẩu</a:t>
            </a:r>
            <a:endParaRPr lang="en-US" sz="3000" dirty="0">
              <a:effectLst/>
              <a:latin typeface="Times New Roman" panose="02020603050405020304" pitchFamily="18" charset="0"/>
              <a:ea typeface="Yu Mincho" panose="02020400000000000000" pitchFamily="18" charset="-128"/>
            </a:endParaRP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Tài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khoản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mật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khẩu</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tồn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tại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hoặc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sai</a:t>
            </a:r>
            <a:endParaRPr lang="en-US" sz="3000" dirty="0">
              <a:effectLst/>
              <a:latin typeface="Times New Roman" panose="02020603050405020304" pitchFamily="18" charset="0"/>
              <a:ea typeface="Yu Mincho" panose="02020400000000000000" pitchFamily="18" charset="-128"/>
            </a:endParaRP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Chưa</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nhập</a:t>
            </a:r>
            <a:r>
              <a:rPr lang="en-US" sz="3000" dirty="0">
                <a:effectLst/>
                <a:latin typeface="Times New Roman" panose="02020603050405020304" pitchFamily="18" charset="0"/>
                <a:ea typeface="Yu Mincho" panose="02020400000000000000" pitchFamily="18" charset="-128"/>
              </a:rPr>
              <a:t> 1 </a:t>
            </a:r>
            <a:r>
              <a:rPr lang="en-US" sz="3000" dirty="0" err="1">
                <a:effectLst/>
                <a:latin typeface="Times New Roman" panose="02020603050405020304" pitchFamily="18" charset="0"/>
                <a:ea typeface="Yu Mincho" panose="02020400000000000000" pitchFamily="18" charset="-128"/>
              </a:rPr>
              <a:t>trong</a:t>
            </a:r>
            <a:r>
              <a:rPr lang="en-US" sz="3000" dirty="0">
                <a:effectLst/>
                <a:latin typeface="Times New Roman" panose="02020603050405020304" pitchFamily="18" charset="0"/>
                <a:ea typeface="Yu Mincho" panose="02020400000000000000" pitchFamily="18" charset="-128"/>
              </a:rPr>
              <a:t> 2 ô</a:t>
            </a: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Chưa</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nhập</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cả</a:t>
            </a:r>
            <a:r>
              <a:rPr lang="en-US" sz="3000" dirty="0">
                <a:effectLst/>
                <a:latin typeface="Times New Roman" panose="02020603050405020304" pitchFamily="18" charset="0"/>
                <a:ea typeface="Yu Mincho" panose="02020400000000000000" pitchFamily="18" charset="-128"/>
              </a:rPr>
              <a:t> 2 ô</a:t>
            </a: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Nhập</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lại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mật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khẩu</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trùng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với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mật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khẩu</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đã</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nhập</a:t>
            </a:r>
            <a:endParaRPr lang="en-US" sz="3000" dirty="0">
              <a:effectLst/>
              <a:latin typeface="Times New Roman" panose="02020603050405020304" pitchFamily="18" charset="0"/>
              <a:ea typeface="Yu Mincho" panose="02020400000000000000" pitchFamily="18" charset="-128"/>
            </a:endParaRPr>
          </a:p>
          <a:p>
            <a:pPr lvl="1"/>
            <a:r>
              <a:rPr lang="en-US" sz="3000" b="1" i="1" dirty="0">
                <a:effectLst/>
                <a:latin typeface="Times New Roman" panose="02020603050405020304" pitchFamily="18" charset="0"/>
                <a:ea typeface="Yu Mincho" panose="02020400000000000000" pitchFamily="18" charset="-128"/>
              </a:rPr>
              <a:t>* Giao </a:t>
            </a:r>
            <a:r>
              <a:rPr lang="en-US" sz="3000" b="1" i="1" dirty="0" err="1">
                <a:effectLst/>
                <a:latin typeface="Times New Roman" panose="02020603050405020304" pitchFamily="18" charset="0"/>
                <a:ea typeface="Yu Mincho" panose="02020400000000000000" pitchFamily="18" charset="-128"/>
              </a:rPr>
              <a:t>diện</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quản</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lí</a:t>
            </a:r>
            <a:endParaRPr lang="en-US" sz="3000" dirty="0">
              <a:effectLst/>
              <a:latin typeface="Times New Roman" panose="02020603050405020304" pitchFamily="18" charset="0"/>
              <a:ea typeface="Yu Mincho" panose="02020400000000000000" pitchFamily="18" charset="-128"/>
            </a:endParaRP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Chưa</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đăng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nhập</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vào</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bằng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tài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khoản</a:t>
            </a:r>
            <a:r>
              <a:rPr lang="en-US" sz="3000" dirty="0">
                <a:effectLst/>
                <a:latin typeface="Times New Roman" panose="02020603050405020304" pitchFamily="18" charset="0"/>
                <a:ea typeface="Yu Mincho" panose="02020400000000000000" pitchFamily="18" charset="-128"/>
              </a:rPr>
              <a:t> admin</a:t>
            </a:r>
          </a:p>
        </p:txBody>
      </p:sp>
    </p:spTree>
    <p:extLst>
      <p:ext uri="{BB962C8B-B14F-4D97-AF65-F5344CB8AC3E}">
        <p14:creationId xmlns:p14="http://schemas.microsoft.com/office/powerpoint/2010/main" val="1679715431"/>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luận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79755-A99A-4E42-A740-7E0FEB8A43BE}"/>
              </a:ext>
            </a:extLst>
          </p:cNvPr>
          <p:cNvSpPr txBox="1"/>
          <p:nvPr/>
        </p:nvSpPr>
        <p:spPr>
          <a:xfrm>
            <a:off x="507999" y="1062182"/>
            <a:ext cx="11203709" cy="4247317"/>
          </a:xfrm>
          <a:prstGeom prst="rect">
            <a:avLst/>
          </a:prstGeom>
          <a:noFill/>
        </p:spPr>
        <p:txBody>
          <a:bodyPr wrap="square" rtlCol="0">
            <a:spAutoFit/>
          </a:bodyPr>
          <a:lstStyle/>
          <a:p>
            <a:pPr lvl="1"/>
            <a:r>
              <a:rPr lang="en-US" sz="3000" b="1" dirty="0">
                <a:latin typeface="Times New Roman" panose="02020603050405020304" pitchFamily="18" charset="0"/>
                <a:ea typeface="Yu Mincho" panose="02020400000000000000" pitchFamily="18" charset="-128"/>
              </a:rPr>
              <a:t>* Giao </a:t>
            </a:r>
            <a:r>
              <a:rPr lang="en-US" sz="3000" b="1" dirty="0" err="1">
                <a:latin typeface="Times New Roman" panose="02020603050405020304" pitchFamily="18" charset="0"/>
                <a:ea typeface="Yu Mincho" panose="02020400000000000000" pitchFamily="18" charset="-128"/>
              </a:rPr>
              <a:t>diện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thêm</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món</a:t>
            </a:r>
            <a:endParaRPr lang="en-US" sz="3000" b="1"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pPr>
            <a:r>
              <a:rPr lang="en-US" sz="3000" dirty="0" err="1">
                <a:latin typeface="Times New Roman" panose="02020603050405020304" pitchFamily="18" charset="0"/>
                <a:ea typeface="Yu Mincho" panose="02020400000000000000" pitchFamily="18" charset="-128"/>
              </a:rPr>
              <a:t>Mã</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món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bị</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trùng</a:t>
            </a:r>
            <a:endParaRPr lang="en-US" sz="3000"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pPr>
            <a:r>
              <a:rPr lang="en-US" sz="3000" dirty="0" err="1">
                <a:latin typeface="Times New Roman" panose="02020603050405020304" pitchFamily="18" charset="0"/>
                <a:ea typeface="Yu Mincho" panose="02020400000000000000" pitchFamily="18" charset="-128"/>
              </a:rPr>
              <a:t>Thông</a:t>
            </a:r>
            <a:r>
              <a:rPr lang="en-US" sz="3000" dirty="0">
                <a:latin typeface="Times New Roman" panose="02020603050405020304" pitchFamily="18" charset="0"/>
                <a:ea typeface="Yu Mincho" panose="02020400000000000000" pitchFamily="18" charset="-128"/>
              </a:rPr>
              <a:t> tin </a:t>
            </a:r>
            <a:r>
              <a:rPr lang="en-US" sz="3000" dirty="0" err="1">
                <a:latin typeface="Times New Roman" panose="02020603050405020304" pitchFamily="18" charset="0"/>
                <a:ea typeface="Yu Mincho" panose="02020400000000000000" pitchFamily="18" charset="-128"/>
              </a:rPr>
              <a:t>món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bị</a:t>
            </a:r>
            <a:r>
              <a:rPr lang="en-US" sz="3000" dirty="0">
                <a:latin typeface="Times New Roman" panose="02020603050405020304" pitchFamily="18" charset="0"/>
                <a:ea typeface="Yu Mincho" panose="02020400000000000000" pitchFamily="18" charset="-128"/>
              </a:rPr>
              <a:t> null</a:t>
            </a:r>
          </a:p>
          <a:p>
            <a:pPr lvl="1"/>
            <a:r>
              <a:rPr lang="en-US" sz="3000" b="1" dirty="0">
                <a:latin typeface="Times New Roman" panose="02020603050405020304" pitchFamily="18" charset="0"/>
                <a:ea typeface="Yu Mincho" panose="02020400000000000000" pitchFamily="18" charset="-128"/>
              </a:rPr>
              <a:t>* Giao </a:t>
            </a:r>
            <a:r>
              <a:rPr lang="en-US" sz="3000" b="1" dirty="0" err="1">
                <a:latin typeface="Times New Roman" panose="02020603050405020304" pitchFamily="18" charset="0"/>
                <a:ea typeface="Yu Mincho" panose="02020400000000000000" pitchFamily="18" charset="-128"/>
              </a:rPr>
              <a:t>diện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bán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hàng</a:t>
            </a:r>
            <a:endParaRPr lang="en-US" sz="3000" b="1"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r>
              <a:rPr lang="en-US" sz="3000" dirty="0" err="1">
                <a:latin typeface="Times New Roman" panose="02020603050405020304" pitchFamily="18" charset="0"/>
                <a:ea typeface="Yu Mincho" panose="02020400000000000000" pitchFamily="18" charset="-128"/>
              </a:rPr>
              <a:t>Thông</a:t>
            </a:r>
            <a:r>
              <a:rPr lang="en-US" sz="3000" dirty="0">
                <a:latin typeface="Times New Roman" panose="02020603050405020304" pitchFamily="18" charset="0"/>
                <a:ea typeface="Yu Mincho" panose="02020400000000000000" pitchFamily="18" charset="-128"/>
              </a:rPr>
              <a:t> tin </a:t>
            </a:r>
            <a:r>
              <a:rPr lang="en-US" sz="3000" dirty="0" err="1">
                <a:latin typeface="Times New Roman" panose="02020603050405020304" pitchFamily="18" charset="0"/>
                <a:ea typeface="Yu Mincho" panose="02020400000000000000" pitchFamily="18" charset="-128"/>
              </a:rPr>
              <a:t>khách</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hàng</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bị</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chùng</a:t>
            </a:r>
            <a:endParaRPr lang="en-US" sz="3000"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r>
              <a:rPr lang="en-US" sz="3000" dirty="0" err="1">
                <a:latin typeface="Times New Roman" panose="02020603050405020304" pitchFamily="18" charset="0"/>
                <a:ea typeface="Yu Mincho" panose="02020400000000000000" pitchFamily="18" charset="-128"/>
              </a:rPr>
              <a:t>Không</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có</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thông</a:t>
            </a:r>
            <a:r>
              <a:rPr lang="en-US" sz="3000" dirty="0">
                <a:latin typeface="Times New Roman" panose="02020603050405020304" pitchFamily="18" charset="0"/>
                <a:ea typeface="Yu Mincho" panose="02020400000000000000" pitchFamily="18" charset="-128"/>
              </a:rPr>
              <a:t> tin </a:t>
            </a:r>
            <a:r>
              <a:rPr lang="en-US" sz="3000" dirty="0" err="1">
                <a:latin typeface="Times New Roman" panose="02020603050405020304" pitchFamily="18" charset="0"/>
                <a:ea typeface="Yu Mincho" panose="02020400000000000000" pitchFamily="18" charset="-128"/>
              </a:rPr>
              <a:t>khách</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hàng</a:t>
            </a:r>
            <a:endParaRPr lang="en-US" sz="3000" dirty="0">
              <a:latin typeface="Times New Roman" panose="02020603050405020304" pitchFamily="18" charset="0"/>
              <a:ea typeface="Yu Mincho" panose="02020400000000000000" pitchFamily="18" charset="-128"/>
            </a:endParaRPr>
          </a:p>
          <a:p>
            <a:pPr lvl="1"/>
            <a:r>
              <a:rPr lang="en-US" sz="3000" b="1" dirty="0">
                <a:latin typeface="Times New Roman" panose="02020603050405020304" pitchFamily="18" charset="0"/>
                <a:ea typeface="Yu Mincho" panose="02020400000000000000" pitchFamily="18" charset="-128"/>
              </a:rPr>
              <a:t>* Giao </a:t>
            </a:r>
            <a:r>
              <a:rPr lang="en-US" sz="3000" b="1" dirty="0" err="1">
                <a:latin typeface="Times New Roman" panose="02020603050405020304" pitchFamily="18" charset="0"/>
                <a:ea typeface="Yu Mincho" panose="02020400000000000000" pitchFamily="18" charset="-128"/>
              </a:rPr>
              <a:t>diện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thêm</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nhân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viên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khách</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hàng</a:t>
            </a:r>
            <a:endParaRPr lang="en-US" sz="3000" b="1"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r>
              <a:rPr lang="en-US" sz="3000" dirty="0" err="1">
                <a:latin typeface="Times New Roman" panose="02020603050405020304" pitchFamily="18" charset="0"/>
                <a:ea typeface="Yu Mincho" panose="02020400000000000000" pitchFamily="18" charset="-128"/>
              </a:rPr>
              <a:t>Mã</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nhân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viên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bị</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trùng</a:t>
            </a:r>
            <a:endParaRPr lang="en-US" sz="3000"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r>
              <a:rPr lang="en-US" sz="3000" dirty="0" err="1">
                <a:latin typeface="Times New Roman" panose="02020603050405020304" pitchFamily="18" charset="0"/>
                <a:ea typeface="Yu Mincho" panose="02020400000000000000" pitchFamily="18" charset="-128"/>
              </a:rPr>
              <a:t>Thông</a:t>
            </a:r>
            <a:r>
              <a:rPr lang="en-US" sz="3000" dirty="0">
                <a:latin typeface="Times New Roman" panose="02020603050405020304" pitchFamily="18" charset="0"/>
                <a:ea typeface="Yu Mincho" panose="02020400000000000000" pitchFamily="18" charset="-128"/>
              </a:rPr>
              <a:t> tin </a:t>
            </a:r>
            <a:r>
              <a:rPr lang="en-US" sz="3000" dirty="0" err="1">
                <a:latin typeface="Times New Roman" panose="02020603050405020304" pitchFamily="18" charset="0"/>
                <a:ea typeface="Yu Mincho" panose="02020400000000000000" pitchFamily="18" charset="-128"/>
              </a:rPr>
              <a:t>nhân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viên</a:t>
            </a:r>
            <a:r>
              <a:rPr lang="en-US" sz="3000" dirty="0">
                <a:latin typeface="Times New Roman" panose="02020603050405020304" pitchFamily="18" charset="0"/>
                <a:ea typeface="Yu Mincho" panose="02020400000000000000" pitchFamily="18" charset="-128"/>
              </a:rPr>
              <a:t> null</a:t>
            </a:r>
          </a:p>
        </p:txBody>
      </p:sp>
    </p:spTree>
    <p:extLst>
      <p:ext uri="{BB962C8B-B14F-4D97-AF65-F5344CB8AC3E}">
        <p14:creationId xmlns:p14="http://schemas.microsoft.com/office/powerpoint/2010/main" val="23839491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luận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79755-A99A-4E42-A740-7E0FEB8A43BE}"/>
              </a:ext>
            </a:extLst>
          </p:cNvPr>
          <p:cNvSpPr txBox="1"/>
          <p:nvPr/>
        </p:nvSpPr>
        <p:spPr>
          <a:xfrm>
            <a:off x="507999" y="1062182"/>
            <a:ext cx="11203709" cy="4708981"/>
          </a:xfrm>
          <a:prstGeom prst="rect">
            <a:avLst/>
          </a:prstGeom>
          <a:noFill/>
        </p:spPr>
        <p:txBody>
          <a:bodyPr wrap="square" rtlCol="0">
            <a:spAutoFit/>
          </a:bodyPr>
          <a:lstStyle/>
          <a:p>
            <a:pPr lvl="0" algn="just"/>
            <a:r>
              <a:rPr lang="en-US" sz="3000" b="1" dirty="0">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Ưu</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nhược</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điểm</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của</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giao</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diện</a:t>
            </a:r>
            <a:endParaRPr lang="en-US" sz="3000" dirty="0">
              <a:effectLst/>
              <a:latin typeface="Times New Roman" panose="02020603050405020304" pitchFamily="18" charset="0"/>
              <a:ea typeface="Yu Mincho" panose="02020400000000000000" pitchFamily="18" charset="-128"/>
            </a:endParaRPr>
          </a:p>
          <a:p>
            <a:pPr marL="742950" lvl="1" indent="-285750" algn="just">
              <a:buFont typeface="+mj-lt"/>
              <a:buAutoNum type="arabicPeriod"/>
            </a:pP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Ưu</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điểm</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a:effectLst/>
                <a:latin typeface="Times New Roman" panose="02020603050405020304" pitchFamily="18" charset="0"/>
                <a:ea typeface="Yu Mincho" panose="02020400000000000000" pitchFamily="18" charset="-128"/>
              </a:rPr>
              <a:t>Giao </a:t>
            </a:r>
            <a:r>
              <a:rPr lang="en-US" sz="3000" dirty="0" err="1">
                <a:effectLst/>
                <a:latin typeface="Times New Roman" panose="02020603050405020304" pitchFamily="18" charset="0"/>
                <a:ea typeface="Yu Mincho" panose="02020400000000000000" pitchFamily="18" charset="-128"/>
              </a:rPr>
              <a:t>diện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quen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thuộc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dể</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sử</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dụng</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Trực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quan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trỏ</a:t>
            </a:r>
            <a:r>
              <a:rPr lang="en-US" sz="3000" dirty="0">
                <a:effectLst/>
                <a:latin typeface="Times New Roman" panose="02020603050405020304" pitchFamily="18" charset="0"/>
                <a:ea typeface="Yu Mincho" panose="02020400000000000000" pitchFamily="18" charset="-128"/>
              </a:rPr>
              <a:t> rang, </a:t>
            </a:r>
            <a:r>
              <a:rPr lang="en-US" sz="3000" dirty="0" err="1">
                <a:effectLst/>
                <a:latin typeface="Times New Roman" panose="02020603050405020304" pitchFamily="18" charset="0"/>
                <a:ea typeface="Yu Mincho" panose="02020400000000000000" pitchFamily="18" charset="-128"/>
              </a:rPr>
              <a:t>dể</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theo</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dỏi</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a:effectLst/>
                <a:latin typeface="Times New Roman" panose="02020603050405020304" pitchFamily="18" charset="0"/>
                <a:ea typeface="Yu Mincho" panose="02020400000000000000" pitchFamily="18" charset="-128"/>
              </a:rPr>
              <a:t>Giao </a:t>
            </a:r>
            <a:r>
              <a:rPr lang="en-US" sz="3000" dirty="0" err="1">
                <a:effectLst/>
                <a:latin typeface="Times New Roman" panose="02020603050405020304" pitchFamily="18" charset="0"/>
                <a:ea typeface="Yu Mincho" panose="02020400000000000000" pitchFamily="18" charset="-128"/>
              </a:rPr>
              <a:t>diện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thiết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kế</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phẳn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minh</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Tích</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hợp</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các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thuật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toán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minh</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bên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trong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chương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trình</a:t>
            </a:r>
            <a:endParaRPr lang="en-US" sz="3000" dirty="0">
              <a:effectLst/>
              <a:latin typeface="Times New Roman" panose="02020603050405020304" pitchFamily="18" charset="0"/>
              <a:ea typeface="Yu Mincho" panose="02020400000000000000" pitchFamily="18" charset="-128"/>
            </a:endParaRPr>
          </a:p>
          <a:p>
            <a:pPr lvl="1" algn="just"/>
            <a:r>
              <a:rPr lang="en-US" sz="3000" b="1" i="1" dirty="0">
                <a:effectLst/>
                <a:latin typeface="Times New Roman" panose="02020603050405020304" pitchFamily="18" charset="0"/>
                <a:ea typeface="Yu Mincho" panose="02020400000000000000" pitchFamily="18" charset="-128"/>
              </a:rPr>
              <a:t>2. </a:t>
            </a:r>
            <a:r>
              <a:rPr lang="en-US" sz="3000" b="1" i="1" dirty="0" err="1">
                <a:effectLst/>
                <a:latin typeface="Times New Roman" panose="02020603050405020304" pitchFamily="18" charset="0"/>
                <a:ea typeface="Yu Mincho" panose="02020400000000000000" pitchFamily="18" charset="-128"/>
              </a:rPr>
              <a:t>Nhược</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điểm</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Chưa</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được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đẹp</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Thiếu</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phần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cho</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khách</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hàng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sử</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dụng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hệ</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thống</a:t>
            </a:r>
            <a:endParaRPr lang="en-US" sz="3000" dirty="0">
              <a:effectLst/>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endParaRPr lang="en-US" sz="3000" dirty="0">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395731918"/>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Tổng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quan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về</a:t>
            </a:r>
            <a:r>
              <a:rPr lang="en-US" sz="3000" b="1" i="0" dirty="0">
                <a:solidFill>
                  <a:srgbClr val="212529"/>
                </a:solidFill>
                <a:effectLst/>
                <a:latin typeface="Times New Roman" panose="02020603050405020304" pitchFamily="18" charset="0"/>
                <a:cs typeface="Times New Roman" panose="02020603050405020304" pitchFamily="18" charset="0"/>
              </a:rPr>
              <a:t> View Date-time picker</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3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a:solidFill>
                  <a:srgbClr val="212529"/>
                </a:solidFill>
                <a:effectLst/>
                <a:latin typeface="Times New Roman" panose="02020603050405020304" pitchFamily="18" charset="0"/>
                <a:cs typeface="Times New Roman" panose="02020603050405020304" pitchFamily="18" charset="0"/>
              </a:rPr>
              <a:t>Time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507999" y="1062182"/>
            <a:ext cx="11203709" cy="2554545"/>
          </a:xfrm>
          <a:prstGeom prst="rect">
            <a:avLst/>
          </a:prstGeom>
          <a:noFill/>
        </p:spPr>
        <p:txBody>
          <a:bodyPr wrap="square" rtlCol="0">
            <a:spAutoFit/>
          </a:bodyPr>
          <a:lstStyle/>
          <a:p>
            <a:pPr marL="228600" indent="220980" algn="just"/>
            <a:r>
              <a:rPr lang="vi-VN" sz="3200" b="0" i="0" dirty="0">
                <a:solidFill>
                  <a:srgbClr val="000000"/>
                </a:solidFill>
                <a:effectLst/>
                <a:latin typeface="+mj-lt"/>
              </a:rPr>
              <a:t>TimePicker là một ui widget cho phép người sử dụng chọn thời gian trong ngày theo chế độ AM/PM, chọn theo chế độ 24h. Thời gian hiển thị gồm: Giờ, Phút, Giây và theo dạng đồng hồ hiển thị. Nếu chúng ta muốn hiển thị đồng hồ theo dạng dialog thì chúng ta phải sử dụng lớp </a:t>
            </a:r>
            <a:r>
              <a:rPr lang="vi-VN" sz="3200" b="1" i="0" dirty="0">
                <a:solidFill>
                  <a:srgbClr val="FF6347"/>
                </a:solidFill>
                <a:effectLst/>
                <a:latin typeface="+mj-lt"/>
              </a:rPr>
              <a:t>TimePickerDialog.</a:t>
            </a:r>
            <a:endParaRPr lang="en-US" sz="3000" dirty="0">
              <a:latin typeface="+mj-lt"/>
            </a:endParaRPr>
          </a:p>
        </p:txBody>
      </p:sp>
    </p:spTree>
    <p:extLst>
      <p:ext uri="{BB962C8B-B14F-4D97-AF65-F5344CB8AC3E}">
        <p14:creationId xmlns:p14="http://schemas.microsoft.com/office/powerpoint/2010/main" val="370515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a:solidFill>
                  <a:srgbClr val="212529"/>
                </a:solidFill>
                <a:effectLst/>
                <a:latin typeface="Times New Roman" panose="02020603050405020304" pitchFamily="18" charset="0"/>
                <a:cs typeface="Times New Roman" panose="02020603050405020304" pitchFamily="18" charset="0"/>
              </a:rPr>
              <a:t>Time picker</a:t>
            </a:r>
            <a:endParaRPr lang="en-US" sz="3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37B3BA-FD1E-46D9-BA03-92C92DBEB12D}"/>
              </a:ext>
            </a:extLst>
          </p:cNvPr>
          <p:cNvPicPr>
            <a:picLocks noChangeAspect="1"/>
          </p:cNvPicPr>
          <p:nvPr/>
        </p:nvPicPr>
        <p:blipFill>
          <a:blip r:embed="rId2"/>
          <a:stretch>
            <a:fillRect/>
          </a:stretch>
        </p:blipFill>
        <p:spPr>
          <a:xfrm>
            <a:off x="1009033" y="1536031"/>
            <a:ext cx="10173934" cy="3785937"/>
          </a:xfrm>
          <a:prstGeom prst="rect">
            <a:avLst/>
          </a:prstGeom>
        </p:spPr>
      </p:pic>
    </p:spTree>
    <p:extLst>
      <p:ext uri="{BB962C8B-B14F-4D97-AF65-F5344CB8AC3E}">
        <p14:creationId xmlns:p14="http://schemas.microsoft.com/office/powerpoint/2010/main" val="362279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a:solidFill>
                  <a:srgbClr val="212529"/>
                </a:solidFill>
                <a:effectLst/>
                <a:latin typeface="Times New Roman" panose="02020603050405020304" pitchFamily="18" charset="0"/>
                <a:cs typeface="Times New Roman" panose="02020603050405020304" pitchFamily="18" charset="0"/>
              </a:rPr>
              <a:t>Time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439453" y="1413063"/>
            <a:ext cx="11313093" cy="4031873"/>
          </a:xfrm>
          <a:prstGeom prst="rect">
            <a:avLst/>
          </a:prstGeom>
          <a:noFill/>
        </p:spPr>
        <p:txBody>
          <a:bodyPr wrap="square" rtlCol="0">
            <a:spAutoFit/>
          </a:bodyPr>
          <a:lstStyle/>
          <a:p>
            <a:pPr marL="514350" indent="-514350" algn="just">
              <a:buAutoNum type="arabicPeriod"/>
            </a:pPr>
            <a:r>
              <a:rPr lang="vi-VN" sz="3200" b="1" i="0" dirty="0">
                <a:solidFill>
                  <a:srgbClr val="FF0000"/>
                </a:solidFill>
                <a:effectLst/>
                <a:latin typeface="+mj-lt"/>
              </a:rPr>
              <a:t>setCurrentHour(Integer currentHour):</a:t>
            </a:r>
            <a:r>
              <a:rPr lang="vi-VN" sz="3200" b="1" i="0" dirty="0">
                <a:solidFill>
                  <a:srgbClr val="FF6347"/>
                </a:solidFill>
                <a:effectLst/>
                <a:latin typeface="+mj-lt"/>
              </a:rPr>
              <a:t> </a:t>
            </a:r>
            <a:r>
              <a:rPr lang="vi-VN" sz="3200" b="0" i="0" dirty="0">
                <a:solidFill>
                  <a:srgbClr val="000000"/>
                </a:solidFill>
                <a:effectLst/>
                <a:latin typeface="+mj-lt"/>
              </a:rPr>
              <a:t>Phương thức này dùng để thiết lập ngày hiện tại cho</a:t>
            </a:r>
            <a:r>
              <a:rPr lang="vi-VN" sz="3200" b="1" i="0" dirty="0">
                <a:solidFill>
                  <a:srgbClr val="FF6347"/>
                </a:solidFill>
                <a:effectLst/>
                <a:latin typeface="+mj-lt"/>
              </a:rPr>
              <a:t> </a:t>
            </a:r>
            <a:r>
              <a:rPr lang="vi-VN" sz="3200" b="0" i="0" dirty="0">
                <a:solidFill>
                  <a:srgbClr val="000000"/>
                </a:solidFill>
                <a:effectLst/>
                <a:latin typeface="+mj-lt"/>
              </a:rPr>
              <a:t>một </a:t>
            </a:r>
            <a:r>
              <a:rPr lang="vi-VN" sz="3200" b="1" i="0" dirty="0">
                <a:solidFill>
                  <a:srgbClr val="FF6347"/>
                </a:solidFill>
                <a:effectLst/>
                <a:latin typeface="+mj-lt"/>
              </a:rPr>
              <a:t>TimePicker</a:t>
            </a:r>
            <a:endParaRPr lang="en-US" sz="3200" b="1" i="0" dirty="0">
              <a:solidFill>
                <a:srgbClr val="FF6347"/>
              </a:solidFill>
              <a:effectLst/>
              <a:latin typeface="+mj-lt"/>
            </a:endParaRPr>
          </a:p>
          <a:p>
            <a:pPr marL="514350" indent="-514350" algn="just">
              <a:buAutoNum type="arabicPeriod"/>
            </a:pPr>
            <a:r>
              <a:rPr lang="vi-VN" sz="3200" b="1" i="0" dirty="0">
                <a:solidFill>
                  <a:srgbClr val="FF0000"/>
                </a:solidFill>
                <a:effectLst/>
                <a:latin typeface="+mj-lt"/>
              </a:rPr>
              <a:t>setCurrentMinute(Integer currentMinute):</a:t>
            </a:r>
            <a:r>
              <a:rPr lang="vi-VN" sz="3200" b="1" i="0" dirty="0">
                <a:solidFill>
                  <a:srgbClr val="FF6347"/>
                </a:solidFill>
                <a:effectLst/>
                <a:latin typeface="+mj-lt"/>
              </a:rPr>
              <a:t> </a:t>
            </a:r>
            <a:r>
              <a:rPr lang="vi-VN" sz="3200" b="0" i="0" dirty="0">
                <a:solidFill>
                  <a:srgbClr val="000000"/>
                </a:solidFill>
                <a:effectLst/>
                <a:latin typeface="+mj-lt"/>
              </a:rPr>
              <a:t>Phương thức này dùng để thiết lập ngày hiện tại cho</a:t>
            </a:r>
            <a:r>
              <a:rPr lang="vi-VN" sz="3200" b="1" i="0" dirty="0">
                <a:solidFill>
                  <a:srgbClr val="FF6347"/>
                </a:solidFill>
                <a:effectLst/>
                <a:latin typeface="+mj-lt"/>
              </a:rPr>
              <a:t> </a:t>
            </a:r>
            <a:r>
              <a:rPr lang="vi-VN" sz="3200" b="0" i="0" dirty="0">
                <a:solidFill>
                  <a:srgbClr val="000000"/>
                </a:solidFill>
                <a:effectLst/>
                <a:latin typeface="+mj-lt"/>
              </a:rPr>
              <a:t>một </a:t>
            </a:r>
            <a:r>
              <a:rPr lang="vi-VN" sz="3200" b="1" i="0" dirty="0">
                <a:solidFill>
                  <a:srgbClr val="FF6347"/>
                </a:solidFill>
                <a:effectLst/>
                <a:latin typeface="+mj-lt"/>
              </a:rPr>
              <a:t>TimePicker</a:t>
            </a:r>
            <a:endParaRPr lang="en-US" sz="3200" b="1" i="0" dirty="0">
              <a:solidFill>
                <a:srgbClr val="FF6347"/>
              </a:solidFill>
              <a:effectLst/>
              <a:latin typeface="+mj-lt"/>
            </a:endParaRPr>
          </a:p>
          <a:p>
            <a:pPr marL="514350" indent="-514350" algn="just">
              <a:buAutoNum type="arabicPeriod"/>
            </a:pPr>
            <a:r>
              <a:rPr lang="vi-VN" sz="3200" b="1" i="0" dirty="0">
                <a:solidFill>
                  <a:srgbClr val="FF0000"/>
                </a:solidFill>
                <a:effectLst/>
                <a:latin typeface="+mj-lt"/>
              </a:rPr>
              <a:t>getCurrentHour():</a:t>
            </a:r>
            <a:r>
              <a:rPr lang="vi-VN" sz="3200" b="1" i="0" dirty="0">
                <a:solidFill>
                  <a:srgbClr val="FF6347"/>
                </a:solidFill>
                <a:effectLst/>
                <a:latin typeface="+mj-lt"/>
              </a:rPr>
              <a:t> </a:t>
            </a:r>
            <a:r>
              <a:rPr lang="vi-VN" sz="3200" b="0" i="0" dirty="0">
                <a:solidFill>
                  <a:srgbClr val="000000"/>
                </a:solidFill>
                <a:effectLst/>
                <a:latin typeface="+mj-lt"/>
              </a:rPr>
              <a:t>Phương thức này lấy giờ hiện tại của </a:t>
            </a:r>
            <a:r>
              <a:rPr lang="vi-VN" sz="3200" b="1" i="0" dirty="0">
                <a:solidFill>
                  <a:srgbClr val="FF6347"/>
                </a:solidFill>
                <a:effectLst/>
                <a:latin typeface="+mj-lt"/>
              </a:rPr>
              <a:t>TimePicker</a:t>
            </a:r>
            <a:endParaRPr lang="en-US" sz="3200" b="1" dirty="0">
              <a:solidFill>
                <a:srgbClr val="FF6347"/>
              </a:solidFill>
              <a:latin typeface="+mj-lt"/>
            </a:endParaRPr>
          </a:p>
          <a:p>
            <a:pPr marL="514350" indent="-514350" algn="just">
              <a:buAutoNum type="arabicPeriod"/>
            </a:pPr>
            <a:r>
              <a:rPr lang="vi-VN" sz="3200" b="1" i="0" dirty="0">
                <a:solidFill>
                  <a:srgbClr val="FF0000"/>
                </a:solidFill>
                <a:effectLst/>
                <a:latin typeface="+mj-lt"/>
              </a:rPr>
              <a:t>getCurrentMinute():</a:t>
            </a:r>
            <a:r>
              <a:rPr lang="vi-VN" sz="3200" b="1" i="0" dirty="0">
                <a:solidFill>
                  <a:srgbClr val="FF6347"/>
                </a:solidFill>
                <a:effectLst/>
                <a:latin typeface="+mj-lt"/>
              </a:rPr>
              <a:t> </a:t>
            </a:r>
            <a:r>
              <a:rPr lang="vi-VN" sz="3200" b="0" i="0" dirty="0">
                <a:solidFill>
                  <a:srgbClr val="000000"/>
                </a:solidFill>
                <a:effectLst/>
                <a:latin typeface="+mj-lt"/>
              </a:rPr>
              <a:t>Phương thức này lấy phút hiện tại của </a:t>
            </a:r>
            <a:r>
              <a:rPr lang="vi-VN" sz="3200" b="1" i="0" dirty="0">
                <a:solidFill>
                  <a:srgbClr val="FF6347"/>
                </a:solidFill>
                <a:effectLst/>
                <a:latin typeface="+mj-lt"/>
              </a:rPr>
              <a:t>TimePicker</a:t>
            </a:r>
            <a:endParaRPr lang="en-US" sz="3200" b="1" i="0" dirty="0">
              <a:solidFill>
                <a:srgbClr val="FF6347"/>
              </a:solidFill>
              <a:effectLst/>
              <a:latin typeface="+mj-lt"/>
            </a:endParaRPr>
          </a:p>
        </p:txBody>
      </p:sp>
    </p:spTree>
    <p:extLst>
      <p:ext uri="{BB962C8B-B14F-4D97-AF65-F5344CB8AC3E}">
        <p14:creationId xmlns:p14="http://schemas.microsoft.com/office/powerpoint/2010/main" val="401420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a:solidFill>
                  <a:srgbClr val="212529"/>
                </a:solidFill>
                <a:effectLst/>
                <a:latin typeface="Times New Roman" panose="02020603050405020304" pitchFamily="18" charset="0"/>
                <a:cs typeface="Times New Roman" panose="02020603050405020304" pitchFamily="18" charset="0"/>
              </a:rPr>
              <a:t>Time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439453" y="856357"/>
            <a:ext cx="11313093" cy="6001643"/>
          </a:xfrm>
          <a:prstGeom prst="rect">
            <a:avLst/>
          </a:prstGeom>
          <a:noFill/>
        </p:spPr>
        <p:txBody>
          <a:bodyPr wrap="square" rtlCol="0">
            <a:spAutoFit/>
          </a:bodyPr>
          <a:lstStyle/>
          <a:p>
            <a:pPr algn="just"/>
            <a:r>
              <a:rPr lang="en-US" sz="3200" b="1" i="0" dirty="0">
                <a:solidFill>
                  <a:srgbClr val="FF0000"/>
                </a:solidFill>
                <a:effectLst/>
                <a:latin typeface="Times New Roman" panose="02020603050405020304" pitchFamily="18" charset="0"/>
                <a:cs typeface="Times New Roman" panose="02020603050405020304" pitchFamily="18" charset="0"/>
              </a:rPr>
              <a:t>5. </a:t>
            </a:r>
            <a:r>
              <a:rPr lang="vi-VN" sz="3200" b="1" i="0" dirty="0">
                <a:solidFill>
                  <a:srgbClr val="FF0000"/>
                </a:solidFill>
                <a:effectLst/>
                <a:latin typeface="Times New Roman" panose="02020603050405020304" pitchFamily="18" charset="0"/>
                <a:cs typeface="Times New Roman" panose="02020603050405020304" pitchFamily="18" charset="0"/>
              </a:rPr>
              <a:t>setIs24HourView(Boolean is24HourView):</a:t>
            </a:r>
            <a:r>
              <a:rPr lang="vi-VN" sz="3200" b="1" i="0" dirty="0">
                <a:solidFill>
                  <a:srgbClr val="FF6347"/>
                </a:solidFill>
                <a:effectLst/>
                <a:latin typeface="Times New Roman" panose="02020603050405020304" pitchFamily="18" charset="0"/>
                <a:cs typeface="Times New Roman" panose="02020603050405020304" pitchFamily="18" charset="0"/>
              </a:rPr>
              <a:t> </a:t>
            </a:r>
            <a:r>
              <a:rPr lang="vi-VN" sz="3200" b="0" i="0" dirty="0">
                <a:solidFill>
                  <a:srgbClr val="000000"/>
                </a:solidFill>
                <a:effectLst/>
                <a:latin typeface="Times New Roman" panose="02020603050405020304" pitchFamily="18" charset="0"/>
                <a:cs typeface="Times New Roman" panose="02020603050405020304" pitchFamily="18" charset="0"/>
              </a:rPr>
              <a:t>Phương thức dùng thiết lập chế độ giờ hiển thì là 24h hay là hiển thị dạng </a:t>
            </a:r>
            <a:r>
              <a:rPr lang="vi-VN" sz="3200" b="1" i="0" dirty="0">
                <a:solidFill>
                  <a:srgbClr val="FF6347"/>
                </a:solidFill>
                <a:effectLst/>
                <a:latin typeface="Times New Roman" panose="02020603050405020304" pitchFamily="18" charset="0"/>
                <a:cs typeface="Times New Roman" panose="02020603050405020304" pitchFamily="18" charset="0"/>
              </a:rPr>
              <a:t>AM/PM.</a:t>
            </a:r>
            <a:r>
              <a:rPr lang="vi-VN" sz="3200" b="0" i="0" dirty="0">
                <a:solidFill>
                  <a:srgbClr val="000000"/>
                </a:solidFill>
                <a:effectLst/>
                <a:latin typeface="Times New Roman" panose="02020603050405020304" pitchFamily="18" charset="0"/>
                <a:cs typeface="Times New Roman" panose="02020603050405020304" pitchFamily="18" charset="0"/>
              </a:rPr>
              <a:t> Trong phương thức này thiết lập chế độ</a:t>
            </a:r>
            <a:r>
              <a:rPr lang="vi-VN" sz="3200" b="1" i="0" dirty="0">
                <a:solidFill>
                  <a:srgbClr val="FF6347"/>
                </a:solidFill>
                <a:effectLst/>
                <a:latin typeface="Times New Roman" panose="02020603050405020304" pitchFamily="18" charset="0"/>
                <a:cs typeface="Times New Roman" panose="02020603050405020304" pitchFamily="18" charset="0"/>
              </a:rPr>
              <a:t> true/false.</a:t>
            </a:r>
            <a:r>
              <a:rPr lang="vi-VN" sz="3200" b="0" i="0" dirty="0">
                <a:solidFill>
                  <a:srgbClr val="000000"/>
                </a:solidFill>
                <a:effectLst/>
                <a:latin typeface="Times New Roman" panose="02020603050405020304" pitchFamily="18" charset="0"/>
                <a:cs typeface="Times New Roman" panose="02020603050405020304" pitchFamily="18" charset="0"/>
              </a:rPr>
              <a:t> Nếu giá trị </a:t>
            </a:r>
            <a:r>
              <a:rPr lang="vi-VN" sz="3200" b="1" i="0" dirty="0">
                <a:solidFill>
                  <a:srgbClr val="FF6347"/>
                </a:solidFill>
                <a:effectLst/>
                <a:latin typeface="Times New Roman" panose="02020603050405020304" pitchFamily="18" charset="0"/>
                <a:cs typeface="Times New Roman" panose="02020603050405020304" pitchFamily="18" charset="0"/>
              </a:rPr>
              <a:t>true </a:t>
            </a:r>
            <a:r>
              <a:rPr lang="vi-VN" sz="3200" b="0" i="0" dirty="0">
                <a:solidFill>
                  <a:srgbClr val="000000"/>
                </a:solidFill>
                <a:effectLst/>
                <a:latin typeface="Times New Roman" panose="02020603050405020304" pitchFamily="18" charset="0"/>
                <a:cs typeface="Times New Roman" panose="02020603050405020304" pitchFamily="18" charset="0"/>
              </a:rPr>
              <a:t>chế độ hiển thị theo 24h, nếu </a:t>
            </a:r>
            <a:r>
              <a:rPr lang="vi-VN" sz="3200" b="1" i="0" dirty="0">
                <a:solidFill>
                  <a:srgbClr val="FF6347"/>
                </a:solidFill>
                <a:effectLst/>
                <a:latin typeface="Times New Roman" panose="02020603050405020304" pitchFamily="18" charset="0"/>
                <a:cs typeface="Times New Roman" panose="02020603050405020304" pitchFamily="18" charset="0"/>
              </a:rPr>
              <a:t>false </a:t>
            </a:r>
            <a:r>
              <a:rPr lang="vi-VN" sz="3200" b="0" i="0" dirty="0">
                <a:solidFill>
                  <a:srgbClr val="000000"/>
                </a:solidFill>
                <a:effectLst/>
                <a:latin typeface="Times New Roman" panose="02020603050405020304" pitchFamily="18" charset="0"/>
                <a:cs typeface="Times New Roman" panose="02020603050405020304" pitchFamily="18" charset="0"/>
              </a:rPr>
              <a:t>hiển thị theo chế độ </a:t>
            </a:r>
            <a:r>
              <a:rPr lang="vi-VN" sz="3200" b="1" i="0" dirty="0">
                <a:solidFill>
                  <a:srgbClr val="FF6347"/>
                </a:solidFill>
                <a:effectLst/>
                <a:latin typeface="Times New Roman" panose="02020603050405020304" pitchFamily="18" charset="0"/>
                <a:cs typeface="Times New Roman" panose="02020603050405020304" pitchFamily="18" charset="0"/>
              </a:rPr>
              <a:t>AM/PM</a:t>
            </a:r>
            <a:r>
              <a:rPr lang="en-US" sz="3200" b="1" i="0" dirty="0">
                <a:solidFill>
                  <a:srgbClr val="FF6347"/>
                </a:solidFill>
                <a:effectLst/>
                <a:latin typeface="Times New Roman" panose="02020603050405020304" pitchFamily="18" charset="0"/>
                <a:cs typeface="Times New Roman" panose="02020603050405020304" pitchFamily="18" charset="0"/>
              </a:rPr>
              <a:t> </a:t>
            </a:r>
          </a:p>
          <a:p>
            <a:pPr algn="just"/>
            <a:r>
              <a:rPr lang="vi-VN" sz="3200" b="1" i="0" dirty="0">
                <a:solidFill>
                  <a:srgbClr val="FF0000"/>
                </a:solidFill>
                <a:effectLst/>
                <a:latin typeface="Times New Roman" panose="02020603050405020304" pitchFamily="18" charset="0"/>
                <a:cs typeface="Times New Roman" panose="02020603050405020304" pitchFamily="18" charset="0"/>
              </a:rPr>
              <a:t>6. is24HourView():</a:t>
            </a:r>
            <a:r>
              <a:rPr lang="vi-VN" sz="3200" b="1" i="0" dirty="0">
                <a:solidFill>
                  <a:srgbClr val="FF6347"/>
                </a:solidFill>
                <a:effectLst/>
                <a:latin typeface="Times New Roman" panose="02020603050405020304" pitchFamily="18" charset="0"/>
                <a:cs typeface="Times New Roman" panose="02020603050405020304" pitchFamily="18" charset="0"/>
              </a:rPr>
              <a:t> </a:t>
            </a:r>
            <a:r>
              <a:rPr lang="vi-VN" sz="3200" b="0" i="0" dirty="0">
                <a:solidFill>
                  <a:srgbClr val="000000"/>
                </a:solidFill>
                <a:effectLst/>
                <a:latin typeface="Times New Roman" panose="02020603050405020304" pitchFamily="18" charset="0"/>
                <a:cs typeface="Times New Roman" panose="02020603050405020304" pitchFamily="18" charset="0"/>
              </a:rPr>
              <a:t>Phương này kiểm tra xem chế độ hiện tại là</a:t>
            </a:r>
            <a:r>
              <a:rPr lang="vi-VN" sz="3200" b="1" i="0" dirty="0">
                <a:solidFill>
                  <a:srgbClr val="FF6347"/>
                </a:solidFill>
                <a:effectLst/>
                <a:latin typeface="Times New Roman" panose="02020603050405020304" pitchFamily="18" charset="0"/>
                <a:cs typeface="Times New Roman" panose="02020603050405020304" pitchFamily="18" charset="0"/>
              </a:rPr>
              <a:t> 24h </a:t>
            </a:r>
            <a:r>
              <a:rPr lang="vi-VN" sz="3200" b="0" i="0" dirty="0">
                <a:solidFill>
                  <a:srgbClr val="000000"/>
                </a:solidFill>
                <a:effectLst/>
                <a:latin typeface="Times New Roman" panose="02020603050405020304" pitchFamily="18" charset="0"/>
                <a:cs typeface="Times New Roman" panose="02020603050405020304" pitchFamily="18" charset="0"/>
              </a:rPr>
              <a:t>hay </a:t>
            </a:r>
            <a:r>
              <a:rPr lang="vi-VN" sz="3200" b="1" i="0" dirty="0">
                <a:solidFill>
                  <a:srgbClr val="FF6347"/>
                </a:solidFill>
                <a:effectLst/>
                <a:latin typeface="Times New Roman" panose="02020603050405020304" pitchFamily="18" charset="0"/>
                <a:cs typeface="Times New Roman" panose="02020603050405020304" pitchFamily="18" charset="0"/>
              </a:rPr>
              <a:t>AM/PM. </a:t>
            </a:r>
            <a:r>
              <a:rPr lang="vi-VN" sz="3200" b="0" i="0" dirty="0">
                <a:solidFill>
                  <a:srgbClr val="000000"/>
                </a:solidFill>
                <a:effectLst/>
                <a:latin typeface="Times New Roman" panose="02020603050405020304" pitchFamily="18" charset="0"/>
                <a:cs typeface="Times New Roman" panose="02020603050405020304" pitchFamily="18" charset="0"/>
              </a:rPr>
              <a:t>Phương thức này trả về </a:t>
            </a:r>
            <a:r>
              <a:rPr lang="vi-VN" sz="3200" b="1" i="0" dirty="0">
                <a:solidFill>
                  <a:srgbClr val="FF6347"/>
                </a:solidFill>
                <a:effectLst/>
                <a:latin typeface="Times New Roman" panose="02020603050405020304" pitchFamily="18" charset="0"/>
                <a:cs typeface="Times New Roman" panose="02020603050405020304" pitchFamily="18" charset="0"/>
              </a:rPr>
              <a:t>true </a:t>
            </a:r>
            <a:r>
              <a:rPr lang="vi-VN" sz="3200" b="0" i="0" dirty="0">
                <a:solidFill>
                  <a:srgbClr val="000000"/>
                </a:solidFill>
                <a:effectLst/>
                <a:latin typeface="Times New Roman" panose="02020603050405020304" pitchFamily="18" charset="0"/>
                <a:cs typeface="Times New Roman" panose="02020603050405020304" pitchFamily="18" charset="0"/>
              </a:rPr>
              <a:t>nếu nó đang ở chế độ </a:t>
            </a:r>
            <a:r>
              <a:rPr lang="vi-VN" sz="3200" b="1" i="0" dirty="0">
                <a:solidFill>
                  <a:srgbClr val="FF6347"/>
                </a:solidFill>
                <a:effectLst/>
                <a:latin typeface="Times New Roman" panose="02020603050405020304" pitchFamily="18" charset="0"/>
                <a:cs typeface="Times New Roman" panose="02020603050405020304" pitchFamily="18" charset="0"/>
              </a:rPr>
              <a:t>24h </a:t>
            </a:r>
            <a:r>
              <a:rPr lang="vi-VN" sz="3200" b="0" i="0" dirty="0">
                <a:solidFill>
                  <a:srgbClr val="000000"/>
                </a:solidFill>
                <a:effectLst/>
                <a:latin typeface="Times New Roman" panose="02020603050405020304" pitchFamily="18" charset="0"/>
                <a:cs typeface="Times New Roman" panose="02020603050405020304" pitchFamily="18" charset="0"/>
              </a:rPr>
              <a:t>ngược lại </a:t>
            </a:r>
            <a:r>
              <a:rPr lang="vi-VN" sz="3200" b="1" i="0" dirty="0">
                <a:solidFill>
                  <a:srgbClr val="FF6347"/>
                </a:solidFill>
                <a:effectLst/>
                <a:latin typeface="Times New Roman" panose="02020603050405020304" pitchFamily="18" charset="0"/>
                <a:cs typeface="Times New Roman" panose="02020603050405020304" pitchFamily="18" charset="0"/>
              </a:rPr>
              <a:t>false </a:t>
            </a:r>
            <a:r>
              <a:rPr lang="vi-VN" sz="3200" b="0" i="0" dirty="0">
                <a:solidFill>
                  <a:srgbClr val="000000"/>
                </a:solidFill>
                <a:effectLst/>
                <a:latin typeface="Times New Roman" panose="02020603050405020304" pitchFamily="18" charset="0"/>
                <a:cs typeface="Times New Roman" panose="02020603050405020304" pitchFamily="18" charset="0"/>
              </a:rPr>
              <a:t>đang ở chế độ </a:t>
            </a:r>
            <a:r>
              <a:rPr lang="vi-VN" sz="3200" b="1" i="0" dirty="0">
                <a:solidFill>
                  <a:srgbClr val="FF6347"/>
                </a:solidFill>
                <a:effectLst/>
                <a:latin typeface="Times New Roman" panose="02020603050405020304" pitchFamily="18" charset="0"/>
                <a:cs typeface="Times New Roman" panose="02020603050405020304" pitchFamily="18" charset="0"/>
              </a:rPr>
              <a:t>AM/PM</a:t>
            </a:r>
            <a:endParaRPr lang="en-US" sz="3200" b="1" dirty="0">
              <a:solidFill>
                <a:srgbClr val="FF6347"/>
              </a:solidFill>
              <a:latin typeface="Times New Roman" panose="02020603050405020304" pitchFamily="18" charset="0"/>
              <a:cs typeface="Times New Roman" panose="02020603050405020304" pitchFamily="18" charset="0"/>
            </a:endParaRPr>
          </a:p>
          <a:p>
            <a:pPr algn="just"/>
            <a:r>
              <a:rPr lang="vi-VN" sz="3200" b="1" i="0" dirty="0">
                <a:solidFill>
                  <a:srgbClr val="FF0000"/>
                </a:solidFill>
                <a:effectLst/>
                <a:latin typeface="Times New Roman" panose="02020603050405020304" pitchFamily="18" charset="0"/>
                <a:cs typeface="Times New Roman" panose="02020603050405020304" pitchFamily="18" charset="0"/>
              </a:rPr>
              <a:t>7. setOnTimeChangedListener(TimePicker.OnTimeChangedListener onTimeChangedListener):</a:t>
            </a:r>
            <a:r>
              <a:rPr lang="vi-VN" sz="3200" b="1" i="0" dirty="0">
                <a:solidFill>
                  <a:srgbClr val="FF6347"/>
                </a:solidFill>
                <a:effectLst/>
                <a:latin typeface="Times New Roman" panose="02020603050405020304" pitchFamily="18" charset="0"/>
                <a:cs typeface="Times New Roman" panose="02020603050405020304" pitchFamily="18" charset="0"/>
              </a:rPr>
              <a:t> </a:t>
            </a:r>
            <a:r>
              <a:rPr lang="vi-VN" sz="3200" b="0" i="0" dirty="0">
                <a:solidFill>
                  <a:srgbClr val="000000"/>
                </a:solidFill>
                <a:effectLst/>
                <a:latin typeface="Times New Roman" panose="02020603050405020304" pitchFamily="18" charset="0"/>
                <a:cs typeface="Times New Roman" panose="02020603050405020304" pitchFamily="18" charset="0"/>
              </a:rPr>
              <a:t>Phương thức này thiết lập hàm callback mà chỉ rằng thời gian đã được chỉnh sửa bởi người dùng.</a:t>
            </a:r>
            <a:endParaRPr lang="en-US" sz="3200" b="1" i="0" dirty="0">
              <a:solidFill>
                <a:srgbClr val="FF634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97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dirty="0">
                <a:solidFill>
                  <a:srgbClr val="212529"/>
                </a:solidFill>
                <a:latin typeface="Times New Roman" panose="02020603050405020304" pitchFamily="18" charset="0"/>
                <a:cs typeface="Times New Roman" panose="02020603050405020304" pitchFamily="18" charset="0"/>
              </a:rPr>
              <a:t>Date</a:t>
            </a:r>
            <a:r>
              <a:rPr lang="en-US" sz="3000" b="1" i="0" dirty="0">
                <a:solidFill>
                  <a:srgbClr val="212529"/>
                </a:solidFill>
                <a:effectLst/>
                <a:latin typeface="Times New Roman" panose="02020603050405020304" pitchFamily="18" charset="0"/>
                <a:cs typeface="Times New Roman" panose="02020603050405020304" pitchFamily="18" charset="0"/>
              </a:rPr>
              <a:t>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507999" y="1062182"/>
            <a:ext cx="11203709" cy="5016758"/>
          </a:xfrm>
          <a:prstGeom prst="rect">
            <a:avLst/>
          </a:prstGeom>
          <a:noFill/>
        </p:spPr>
        <p:txBody>
          <a:bodyPr wrap="square" rtlCol="0">
            <a:spAutoFit/>
          </a:bodyPr>
          <a:lstStyle/>
          <a:p>
            <a:pPr marL="742950" indent="-514350" algn="just">
              <a:buAutoNum type="arabicPeriod"/>
            </a:pPr>
            <a:r>
              <a:rPr lang="vi-VN" sz="3200" b="1" i="0" dirty="0">
                <a:solidFill>
                  <a:srgbClr val="FF0000"/>
                </a:solidFill>
                <a:effectLst/>
                <a:latin typeface="Noto Serif"/>
              </a:rPr>
              <a:t>setSpinnersShown(boolean shown):</a:t>
            </a:r>
            <a:r>
              <a:rPr lang="vi-VN" sz="3200" b="1" i="0" dirty="0">
                <a:solidFill>
                  <a:srgbClr val="FF6347"/>
                </a:solidFill>
                <a:effectLst/>
                <a:latin typeface="Noto Serif"/>
              </a:rPr>
              <a:t> </a:t>
            </a:r>
            <a:r>
              <a:rPr lang="vi-VN" sz="3200" b="0" i="0" dirty="0">
                <a:solidFill>
                  <a:srgbClr val="000000"/>
                </a:solidFill>
                <a:effectLst/>
                <a:latin typeface="Noto Serif"/>
              </a:rPr>
              <a:t>Phương thức này thường sử dụng để hiện thi DatePicker ở dạng spinner hay không. Trong phương thức này chúng ta có thể thiết lập giá trị </a:t>
            </a:r>
            <a:r>
              <a:rPr lang="vi-VN" sz="3200" b="1" i="0" dirty="0">
                <a:solidFill>
                  <a:srgbClr val="FF6347"/>
                </a:solidFill>
                <a:effectLst/>
                <a:latin typeface="Noto Serif"/>
              </a:rPr>
              <a:t>true </a:t>
            </a:r>
            <a:r>
              <a:rPr lang="vi-VN" sz="3200" b="0" i="0" dirty="0">
                <a:solidFill>
                  <a:srgbClr val="000000"/>
                </a:solidFill>
                <a:effectLst/>
                <a:latin typeface="Noto Serif"/>
              </a:rPr>
              <a:t>hoặc </a:t>
            </a:r>
            <a:r>
              <a:rPr lang="vi-VN" sz="3200" b="1" i="0" dirty="0">
                <a:solidFill>
                  <a:srgbClr val="FF6347"/>
                </a:solidFill>
                <a:effectLst/>
                <a:latin typeface="Noto Serif"/>
              </a:rPr>
              <a:t>false. </a:t>
            </a:r>
            <a:r>
              <a:rPr lang="vi-VN" sz="3200" b="0" i="0" dirty="0">
                <a:solidFill>
                  <a:srgbClr val="000000"/>
                </a:solidFill>
                <a:effectLst/>
                <a:latin typeface="Noto Serif"/>
              </a:rPr>
              <a:t>Nếu giá trị là</a:t>
            </a:r>
            <a:r>
              <a:rPr lang="vi-VN" sz="3200" b="1" i="0" dirty="0">
                <a:solidFill>
                  <a:srgbClr val="FF6347"/>
                </a:solidFill>
                <a:effectLst/>
                <a:latin typeface="Noto Serif"/>
              </a:rPr>
              <a:t> false</a:t>
            </a:r>
            <a:r>
              <a:rPr lang="vi-VN" sz="3200" b="0" i="0" dirty="0">
                <a:solidFill>
                  <a:srgbClr val="000000"/>
                </a:solidFill>
                <a:effectLst/>
                <a:latin typeface="Noto Serif"/>
              </a:rPr>
              <a:t> thì spinner không hiển thị. Mặc định là </a:t>
            </a:r>
            <a:r>
              <a:rPr lang="vi-VN" sz="3200" b="1" i="0" dirty="0">
                <a:solidFill>
                  <a:srgbClr val="FF6347"/>
                </a:solidFill>
                <a:effectLst/>
                <a:latin typeface="Noto Serif"/>
              </a:rPr>
              <a:t>true</a:t>
            </a:r>
            <a:endParaRPr lang="en-US" sz="3200" b="1" i="0" dirty="0">
              <a:solidFill>
                <a:srgbClr val="FF6347"/>
              </a:solidFill>
              <a:effectLst/>
              <a:latin typeface="Noto Serif"/>
            </a:endParaRPr>
          </a:p>
          <a:p>
            <a:pPr marL="742950" indent="-514350" algn="just">
              <a:buAutoNum type="arabicPeriod"/>
            </a:pPr>
            <a:r>
              <a:rPr lang="vi-VN" sz="3200" b="1" i="0" dirty="0">
                <a:solidFill>
                  <a:srgbClr val="FF0000"/>
                </a:solidFill>
                <a:effectLst/>
                <a:latin typeface="Noto Serif"/>
              </a:rPr>
              <a:t>getDayOfMonth():</a:t>
            </a:r>
            <a:r>
              <a:rPr lang="vi-VN" sz="3200" b="1" i="0" dirty="0">
                <a:solidFill>
                  <a:srgbClr val="FF6347"/>
                </a:solidFill>
                <a:effectLst/>
                <a:latin typeface="Noto Serif"/>
              </a:rPr>
              <a:t> </a:t>
            </a:r>
            <a:r>
              <a:rPr lang="vi-VN" sz="3200" b="0" i="0" dirty="0">
                <a:solidFill>
                  <a:srgbClr val="000000"/>
                </a:solidFill>
                <a:effectLst/>
                <a:latin typeface="Noto Serif"/>
              </a:rPr>
              <a:t>Phương thức này được sử dụng để lấy ngày trong  tháng từ </a:t>
            </a:r>
            <a:r>
              <a:rPr lang="vi-VN" sz="3200" b="1" i="0" dirty="0">
                <a:solidFill>
                  <a:srgbClr val="FF6347"/>
                </a:solidFill>
                <a:effectLst/>
                <a:latin typeface="Noto Serif"/>
              </a:rPr>
              <a:t>DatePicker. </a:t>
            </a:r>
            <a:r>
              <a:rPr lang="vi-VN" sz="3200" b="0" i="0" dirty="0">
                <a:solidFill>
                  <a:srgbClr val="000000"/>
                </a:solidFill>
                <a:effectLst/>
                <a:latin typeface="Noto Serif"/>
              </a:rPr>
              <a:t>Phương thức này trả về một số nguyên.</a:t>
            </a:r>
            <a:endParaRPr lang="en-US" sz="3200" b="0" i="0" dirty="0">
              <a:solidFill>
                <a:srgbClr val="000000"/>
              </a:solidFill>
              <a:effectLst/>
              <a:latin typeface="Noto Serif"/>
            </a:endParaRPr>
          </a:p>
          <a:p>
            <a:pPr marL="742950" indent="-514350" algn="just">
              <a:buAutoNum type="arabicPeriod"/>
            </a:pPr>
            <a:r>
              <a:rPr lang="vi-VN" sz="3200" b="1" i="0" dirty="0">
                <a:solidFill>
                  <a:srgbClr val="FF0000"/>
                </a:solidFill>
                <a:effectLst/>
                <a:latin typeface="Noto Serif"/>
              </a:rPr>
              <a:t>getMonth():</a:t>
            </a:r>
            <a:r>
              <a:rPr lang="vi-VN" sz="3200" b="1" i="0" dirty="0">
                <a:solidFill>
                  <a:srgbClr val="FF6347"/>
                </a:solidFill>
                <a:effectLst/>
                <a:latin typeface="Noto Serif"/>
              </a:rPr>
              <a:t> </a:t>
            </a:r>
            <a:r>
              <a:rPr lang="vi-VN" sz="3200" b="0" i="0" dirty="0">
                <a:solidFill>
                  <a:srgbClr val="000000"/>
                </a:solidFill>
                <a:effectLst/>
                <a:latin typeface="Noto Serif"/>
              </a:rPr>
              <a:t>Phương thức này được sử dụng để lấy tháng từ </a:t>
            </a:r>
            <a:r>
              <a:rPr lang="vi-VN" sz="3200" b="1" i="0" dirty="0">
                <a:solidFill>
                  <a:srgbClr val="FF6347"/>
                </a:solidFill>
                <a:effectLst/>
                <a:latin typeface="Noto Serif"/>
              </a:rPr>
              <a:t>DatePicker. </a:t>
            </a:r>
            <a:r>
              <a:rPr lang="vi-VN" sz="3200" b="0" i="0" dirty="0">
                <a:solidFill>
                  <a:srgbClr val="000000"/>
                </a:solidFill>
                <a:effectLst/>
                <a:latin typeface="Noto Serif"/>
              </a:rPr>
              <a:t>Phương thức này trả về một số nguyên.</a:t>
            </a:r>
            <a:endParaRPr lang="en-US" sz="3000" dirty="0">
              <a:latin typeface="+mj-lt"/>
            </a:endParaRPr>
          </a:p>
        </p:txBody>
      </p:sp>
    </p:spTree>
    <p:extLst>
      <p:ext uri="{BB962C8B-B14F-4D97-AF65-F5344CB8AC3E}">
        <p14:creationId xmlns:p14="http://schemas.microsoft.com/office/powerpoint/2010/main" val="1124950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1366</Words>
  <Application>Microsoft Office PowerPoint</Application>
  <PresentationFormat>Widescreen</PresentationFormat>
  <Paragraphs>129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Noto Serif</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青木 大介</dc:creator>
  <cp:lastModifiedBy>青木 大介</cp:lastModifiedBy>
  <cp:revision>9</cp:revision>
  <dcterms:created xsi:type="dcterms:W3CDTF">2021-02-26T01:05:23Z</dcterms:created>
  <dcterms:modified xsi:type="dcterms:W3CDTF">2021-04-09T01:00:34Z</dcterms:modified>
</cp:coreProperties>
</file>