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9" r:id="rId5"/>
    <p:sldId id="280" r:id="rId6"/>
    <p:sldId id="284" r:id="rId7"/>
    <p:sldId id="287" r:id="rId8"/>
    <p:sldId id="289" r:id="rId9"/>
    <p:sldId id="286" r:id="rId10"/>
    <p:sldId id="290" r:id="rId11"/>
    <p:sldId id="260" r:id="rId12"/>
    <p:sldId id="261" r:id="rId13"/>
    <p:sldId id="262" r:id="rId14"/>
    <p:sldId id="263" r:id="rId15"/>
    <p:sldId id="264" r:id="rId16"/>
    <p:sldId id="268" r:id="rId17"/>
    <p:sldId id="265" r:id="rId18"/>
    <p:sldId id="266" r:id="rId19"/>
    <p:sldId id="267" r:id="rId20"/>
    <p:sldId id="269" r:id="rId21"/>
    <p:sldId id="270" r:id="rId22"/>
    <p:sldId id="271" r:id="rId23"/>
    <p:sldId id="272" r:id="rId24"/>
    <p:sldId id="273" r:id="rId25"/>
    <p:sldId id="296" r:id="rId26"/>
    <p:sldId id="297" r:id="rId27"/>
    <p:sldId id="298" r:id="rId28"/>
    <p:sldId id="299" r:id="rId29"/>
    <p:sldId id="300" r:id="rId30"/>
    <p:sldId id="301" r:id="rId31"/>
    <p:sldId id="302" r:id="rId32"/>
    <p:sldId id="303" r:id="rId33"/>
    <p:sldId id="304" r:id="rId34"/>
    <p:sldId id="305" r:id="rId35"/>
    <p:sldId id="294" r:id="rId36"/>
    <p:sldId id="316" r:id="rId37"/>
    <p:sldId id="274" r:id="rId38"/>
    <p:sldId id="295" r:id="rId39"/>
    <p:sldId id="276" r:id="rId40"/>
    <p:sldId id="312" r:id="rId41"/>
    <p:sldId id="307" r:id="rId42"/>
    <p:sldId id="309" r:id="rId43"/>
    <p:sldId id="310" r:id="rId44"/>
    <p:sldId id="311" r:id="rId45"/>
    <p:sldId id="313" r:id="rId46"/>
    <p:sldId id="314" r:id="rId47"/>
    <p:sldId id="315" r:id="rId48"/>
    <p:sldId id="291" r:id="rId49"/>
    <p:sldId id="292" r:id="rId50"/>
    <p:sldId id="2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2" d="100"/>
          <a:sy n="72"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青木 大介" userId="a5fa08e51d23e1a7" providerId="LiveId" clId="{44932E7A-3A1F-4915-B3E6-868131FF2BE0}"/>
    <pc:docChg chg="undo custSel addSld modSld">
      <pc:chgData name="青木 大介" userId="a5fa08e51d23e1a7" providerId="LiveId" clId="{44932E7A-3A1F-4915-B3E6-868131FF2BE0}" dt="2021-02-26T01:53:09.941" v="441"/>
      <pc:docMkLst>
        <pc:docMk/>
      </pc:docMkLst>
      <pc:sldChg chg="modTransition">
        <pc:chgData name="青木 大介" userId="a5fa08e51d23e1a7" providerId="LiveId" clId="{44932E7A-3A1F-4915-B3E6-868131FF2BE0}" dt="2021-02-26T01:53:09.941" v="441"/>
        <pc:sldMkLst>
          <pc:docMk/>
          <pc:sldMk cId="2184479902" sldId="257"/>
        </pc:sldMkLst>
      </pc:sldChg>
      <pc:sldChg chg="modTransition">
        <pc:chgData name="青木 大介" userId="a5fa08e51d23e1a7" providerId="LiveId" clId="{44932E7A-3A1F-4915-B3E6-868131FF2BE0}" dt="2021-02-26T01:53:09.941" v="441"/>
        <pc:sldMkLst>
          <pc:docMk/>
          <pc:sldMk cId="1412309280" sldId="258"/>
        </pc:sldMkLst>
      </pc:sldChg>
      <pc:sldChg chg="modTransition">
        <pc:chgData name="青木 大介" userId="a5fa08e51d23e1a7" providerId="LiveId" clId="{44932E7A-3A1F-4915-B3E6-868131FF2BE0}" dt="2021-02-26T01:53:09.941" v="441"/>
        <pc:sldMkLst>
          <pc:docMk/>
          <pc:sldMk cId="3217124727" sldId="259"/>
        </pc:sldMkLst>
      </pc:sldChg>
      <pc:sldChg chg="modTransition">
        <pc:chgData name="青木 大介" userId="a5fa08e51d23e1a7" providerId="LiveId" clId="{44932E7A-3A1F-4915-B3E6-868131FF2BE0}" dt="2021-02-26T01:53:09.941" v="441"/>
        <pc:sldMkLst>
          <pc:docMk/>
          <pc:sldMk cId="2450593246" sldId="260"/>
        </pc:sldMkLst>
      </pc:sldChg>
      <pc:sldChg chg="modTransition">
        <pc:chgData name="青木 大介" userId="a5fa08e51d23e1a7" providerId="LiveId" clId="{44932E7A-3A1F-4915-B3E6-868131FF2BE0}" dt="2021-02-26T01:53:09.941" v="441"/>
        <pc:sldMkLst>
          <pc:docMk/>
          <pc:sldMk cId="608351486" sldId="261"/>
        </pc:sldMkLst>
      </pc:sldChg>
      <pc:sldChg chg="modTransition">
        <pc:chgData name="青木 大介" userId="a5fa08e51d23e1a7" providerId="LiveId" clId="{44932E7A-3A1F-4915-B3E6-868131FF2BE0}" dt="2021-02-26T01:53:09.941" v="441"/>
        <pc:sldMkLst>
          <pc:docMk/>
          <pc:sldMk cId="1740090093" sldId="262"/>
        </pc:sldMkLst>
      </pc:sldChg>
      <pc:sldChg chg="modTransition">
        <pc:chgData name="青木 大介" userId="a5fa08e51d23e1a7" providerId="LiveId" clId="{44932E7A-3A1F-4915-B3E6-868131FF2BE0}" dt="2021-02-26T01:53:09.941" v="441"/>
        <pc:sldMkLst>
          <pc:docMk/>
          <pc:sldMk cId="3285822492" sldId="263"/>
        </pc:sldMkLst>
      </pc:sldChg>
      <pc:sldChg chg="modTransition">
        <pc:chgData name="青木 大介" userId="a5fa08e51d23e1a7" providerId="LiveId" clId="{44932E7A-3A1F-4915-B3E6-868131FF2BE0}" dt="2021-02-26T01:53:09.941" v="441"/>
        <pc:sldMkLst>
          <pc:docMk/>
          <pc:sldMk cId="1069502109" sldId="264"/>
        </pc:sldMkLst>
      </pc:sldChg>
      <pc:sldChg chg="modTransition">
        <pc:chgData name="青木 大介" userId="a5fa08e51d23e1a7" providerId="LiveId" clId="{44932E7A-3A1F-4915-B3E6-868131FF2BE0}" dt="2021-02-26T01:53:09.941" v="441"/>
        <pc:sldMkLst>
          <pc:docMk/>
          <pc:sldMk cId="2598206698" sldId="265"/>
        </pc:sldMkLst>
      </pc:sldChg>
      <pc:sldChg chg="modTransition">
        <pc:chgData name="青木 大介" userId="a5fa08e51d23e1a7" providerId="LiveId" clId="{44932E7A-3A1F-4915-B3E6-868131FF2BE0}" dt="2021-02-26T01:53:09.941" v="441"/>
        <pc:sldMkLst>
          <pc:docMk/>
          <pc:sldMk cId="1863264131" sldId="266"/>
        </pc:sldMkLst>
      </pc:sldChg>
      <pc:sldChg chg="modTransition">
        <pc:chgData name="青木 大介" userId="a5fa08e51d23e1a7" providerId="LiveId" clId="{44932E7A-3A1F-4915-B3E6-868131FF2BE0}" dt="2021-02-26T01:53:09.941" v="441"/>
        <pc:sldMkLst>
          <pc:docMk/>
          <pc:sldMk cId="1517565642" sldId="267"/>
        </pc:sldMkLst>
      </pc:sldChg>
      <pc:sldChg chg="modTransition">
        <pc:chgData name="青木 大介" userId="a5fa08e51d23e1a7" providerId="LiveId" clId="{44932E7A-3A1F-4915-B3E6-868131FF2BE0}" dt="2021-02-26T01:53:09.941" v="441"/>
        <pc:sldMkLst>
          <pc:docMk/>
          <pc:sldMk cId="2593758326" sldId="268"/>
        </pc:sldMkLst>
      </pc:sldChg>
      <pc:sldChg chg="addSp modSp mod modTransition">
        <pc:chgData name="青木 大介" userId="a5fa08e51d23e1a7" providerId="LiveId" clId="{44932E7A-3A1F-4915-B3E6-868131FF2BE0}" dt="2021-02-26T01:53:09.941" v="441"/>
        <pc:sldMkLst>
          <pc:docMk/>
          <pc:sldMk cId="2092193516" sldId="269"/>
        </pc:sldMkLst>
        <pc:spChg chg="add mod">
          <ac:chgData name="青木 大介" userId="a5fa08e51d23e1a7" providerId="LiveId" clId="{44932E7A-3A1F-4915-B3E6-868131FF2BE0}" dt="2021-02-26T01:35:24.509" v="29" actId="20577"/>
          <ac:spMkLst>
            <pc:docMk/>
            <pc:sldMk cId="2092193516" sldId="269"/>
            <ac:spMk id="10" creationId="{4F2A8847-AF05-40C2-9B42-704077F3AD67}"/>
          </ac:spMkLst>
        </pc:spChg>
      </pc:sldChg>
      <pc:sldChg chg="addSp modSp mod modTransition">
        <pc:chgData name="青木 大介" userId="a5fa08e51d23e1a7" providerId="LiveId" clId="{44932E7A-3A1F-4915-B3E6-868131FF2BE0}" dt="2021-02-26T01:53:09.941" v="441"/>
        <pc:sldMkLst>
          <pc:docMk/>
          <pc:sldMk cId="133202625" sldId="270"/>
        </pc:sldMkLst>
        <pc:spChg chg="add mod">
          <ac:chgData name="青木 大介" userId="a5fa08e51d23e1a7" providerId="LiveId" clId="{44932E7A-3A1F-4915-B3E6-868131FF2BE0}" dt="2021-02-26T01:35:42.100" v="49" actId="20577"/>
          <ac:spMkLst>
            <pc:docMk/>
            <pc:sldMk cId="133202625" sldId="270"/>
            <ac:spMk id="2" creationId="{F3D61567-BB1E-458C-8EAD-531BF5ABF50A}"/>
          </ac:spMkLst>
        </pc:spChg>
        <pc:picChg chg="add mod">
          <ac:chgData name="青木 大介" userId="a5fa08e51d23e1a7" providerId="LiveId" clId="{44932E7A-3A1F-4915-B3E6-868131FF2BE0}" dt="2021-02-26T01:35:53.665" v="52" actId="14100"/>
          <ac:picMkLst>
            <pc:docMk/>
            <pc:sldMk cId="133202625" sldId="270"/>
            <ac:picMk id="3" creationId="{0A27599E-D45E-4199-A16F-1B44EBF4854C}"/>
          </ac:picMkLst>
        </pc:picChg>
      </pc:sldChg>
      <pc:sldChg chg="addSp modSp mod modTransition">
        <pc:chgData name="青木 大介" userId="a5fa08e51d23e1a7" providerId="LiveId" clId="{44932E7A-3A1F-4915-B3E6-868131FF2BE0}" dt="2021-02-26T01:53:09.941" v="441"/>
        <pc:sldMkLst>
          <pc:docMk/>
          <pc:sldMk cId="686500327" sldId="271"/>
        </pc:sldMkLst>
        <pc:spChg chg="add mod">
          <ac:chgData name="青木 大介" userId="a5fa08e51d23e1a7" providerId="LiveId" clId="{44932E7A-3A1F-4915-B3E6-868131FF2BE0}" dt="2021-02-26T01:36:08.333" v="67" actId="20577"/>
          <ac:spMkLst>
            <pc:docMk/>
            <pc:sldMk cId="686500327" sldId="271"/>
            <ac:spMk id="2" creationId="{350A4854-3953-4C93-A3BE-AFC31895F645}"/>
          </ac:spMkLst>
        </pc:spChg>
        <pc:picChg chg="add mod">
          <ac:chgData name="青木 大介" userId="a5fa08e51d23e1a7" providerId="LiveId" clId="{44932E7A-3A1F-4915-B3E6-868131FF2BE0}" dt="2021-02-26T01:36:19.150" v="70" actId="14100"/>
          <ac:picMkLst>
            <pc:docMk/>
            <pc:sldMk cId="686500327" sldId="271"/>
            <ac:picMk id="3" creationId="{BC0D450F-9604-4635-93B4-47EE6487F31B}"/>
          </ac:picMkLst>
        </pc:picChg>
      </pc:sldChg>
      <pc:sldChg chg="addSp modSp mod modTransition">
        <pc:chgData name="青木 大介" userId="a5fa08e51d23e1a7" providerId="LiveId" clId="{44932E7A-3A1F-4915-B3E6-868131FF2BE0}" dt="2021-02-26T01:53:09.941" v="441"/>
        <pc:sldMkLst>
          <pc:docMk/>
          <pc:sldMk cId="3384204554" sldId="272"/>
        </pc:sldMkLst>
        <pc:spChg chg="add mod">
          <ac:chgData name="青木 大介" userId="a5fa08e51d23e1a7" providerId="LiveId" clId="{44932E7A-3A1F-4915-B3E6-868131FF2BE0}" dt="2021-02-26T01:36:37.111" v="100" actId="20577"/>
          <ac:spMkLst>
            <pc:docMk/>
            <pc:sldMk cId="3384204554" sldId="272"/>
            <ac:spMk id="2" creationId="{6745EA5D-EA9B-416F-98AF-39D0CD4E0019}"/>
          </ac:spMkLst>
        </pc:spChg>
        <pc:picChg chg="add mod">
          <ac:chgData name="青木 大介" userId="a5fa08e51d23e1a7" providerId="LiveId" clId="{44932E7A-3A1F-4915-B3E6-868131FF2BE0}" dt="2021-02-26T01:37:10.680" v="104" actId="1076"/>
          <ac:picMkLst>
            <pc:docMk/>
            <pc:sldMk cId="3384204554" sldId="272"/>
            <ac:picMk id="3" creationId="{3D458F98-9CE3-4857-8CB1-2E2CDD4CDF69}"/>
          </ac:picMkLst>
        </pc:picChg>
      </pc:sldChg>
      <pc:sldChg chg="addSp modSp mod modTransition">
        <pc:chgData name="青木 大介" userId="a5fa08e51d23e1a7" providerId="LiveId" clId="{44932E7A-3A1F-4915-B3E6-868131FF2BE0}" dt="2021-02-26T01:53:09.941" v="441"/>
        <pc:sldMkLst>
          <pc:docMk/>
          <pc:sldMk cId="976483304" sldId="273"/>
        </pc:sldMkLst>
        <pc:spChg chg="add mod">
          <ac:chgData name="青木 大介" userId="a5fa08e51d23e1a7" providerId="LiveId" clId="{44932E7A-3A1F-4915-B3E6-868131FF2BE0}" dt="2021-02-26T01:37:30.730" v="121" actId="20577"/>
          <ac:spMkLst>
            <pc:docMk/>
            <pc:sldMk cId="976483304" sldId="273"/>
            <ac:spMk id="2" creationId="{2AFCBC88-CCA8-4419-9C45-DA99F3A8787A}"/>
          </ac:spMkLst>
        </pc:spChg>
        <pc:picChg chg="add mod">
          <ac:chgData name="青木 大介" userId="a5fa08e51d23e1a7" providerId="LiveId" clId="{44932E7A-3A1F-4915-B3E6-868131FF2BE0}" dt="2021-02-26T01:37:44.964" v="125" actId="1076"/>
          <ac:picMkLst>
            <pc:docMk/>
            <pc:sldMk cId="976483304" sldId="273"/>
            <ac:picMk id="3" creationId="{B94B8FA7-D568-4AC7-A227-714254C3D8BB}"/>
          </ac:picMkLst>
        </pc:picChg>
      </pc:sldChg>
      <pc:sldChg chg="addSp modSp mod modTransition">
        <pc:chgData name="青木 大介" userId="a5fa08e51d23e1a7" providerId="LiveId" clId="{44932E7A-3A1F-4915-B3E6-868131FF2BE0}" dt="2021-02-26T01:53:09.941" v="441"/>
        <pc:sldMkLst>
          <pc:docMk/>
          <pc:sldMk cId="1222891984" sldId="274"/>
        </pc:sldMkLst>
        <pc:spChg chg="add mod">
          <ac:chgData name="青木 大介" userId="a5fa08e51d23e1a7" providerId="LiveId" clId="{44932E7A-3A1F-4915-B3E6-868131FF2BE0}" dt="2021-02-26T01:39:38.827" v="205" actId="14100"/>
          <ac:spMkLst>
            <pc:docMk/>
            <pc:sldMk cId="1222891984" sldId="274"/>
            <ac:spMk id="2" creationId="{FC41EC79-4211-478C-9D34-55C777703AEA}"/>
          </ac:spMkLst>
        </pc:spChg>
      </pc:sldChg>
      <pc:sldChg chg="addSp modSp add mod modTransition">
        <pc:chgData name="青木 大介" userId="a5fa08e51d23e1a7" providerId="LiveId" clId="{44932E7A-3A1F-4915-B3E6-868131FF2BE0}" dt="2021-02-26T01:53:09.941" v="441"/>
        <pc:sldMkLst>
          <pc:docMk/>
          <pc:sldMk cId="1859163750" sldId="275"/>
        </pc:sldMkLst>
        <pc:spChg chg="mod">
          <ac:chgData name="青木 大介" userId="a5fa08e51d23e1a7" providerId="LiveId" clId="{44932E7A-3A1F-4915-B3E6-868131FF2BE0}" dt="2021-02-26T01:46:43.049" v="265" actId="113"/>
          <ac:spMkLst>
            <pc:docMk/>
            <pc:sldMk cId="1859163750" sldId="275"/>
            <ac:spMk id="2" creationId="{FC41EC79-4211-478C-9D34-55C777703AEA}"/>
          </ac:spMkLst>
        </pc:spChg>
        <pc:picChg chg="add mod">
          <ac:chgData name="青木 大介" userId="a5fa08e51d23e1a7" providerId="LiveId" clId="{44932E7A-3A1F-4915-B3E6-868131FF2BE0}" dt="2021-02-26T01:46:55.255" v="268" actId="14100"/>
          <ac:picMkLst>
            <pc:docMk/>
            <pc:sldMk cId="1859163750" sldId="275"/>
            <ac:picMk id="4" creationId="{7CE417A4-2E3D-49D7-9D56-911ABB8EB12E}"/>
          </ac:picMkLst>
        </pc:picChg>
      </pc:sldChg>
      <pc:sldChg chg="addSp modSp add mod modTransition">
        <pc:chgData name="青木 大介" userId="a5fa08e51d23e1a7" providerId="LiveId" clId="{44932E7A-3A1F-4915-B3E6-868131FF2BE0}" dt="2021-02-26T01:53:09.941" v="441"/>
        <pc:sldMkLst>
          <pc:docMk/>
          <pc:sldMk cId="1026108452" sldId="276"/>
        </pc:sldMkLst>
        <pc:spChg chg="mod">
          <ac:chgData name="青木 大介" userId="a5fa08e51d23e1a7" providerId="LiveId" clId="{44932E7A-3A1F-4915-B3E6-868131FF2BE0}" dt="2021-02-26T01:47:05.997" v="288" actId="113"/>
          <ac:spMkLst>
            <pc:docMk/>
            <pc:sldMk cId="1026108452" sldId="276"/>
            <ac:spMk id="2" creationId="{FC41EC79-4211-478C-9D34-55C777703AEA}"/>
          </ac:spMkLst>
        </pc:spChg>
        <pc:picChg chg="add mod">
          <ac:chgData name="青木 大介" userId="a5fa08e51d23e1a7" providerId="LiveId" clId="{44932E7A-3A1F-4915-B3E6-868131FF2BE0}" dt="2021-02-26T01:47:17.073" v="292" actId="1076"/>
          <ac:picMkLst>
            <pc:docMk/>
            <pc:sldMk cId="1026108452" sldId="276"/>
            <ac:picMk id="4" creationId="{250057F2-DA6D-4554-8410-AD281B0EC54B}"/>
          </ac:picMkLst>
        </pc:picChg>
      </pc:sldChg>
      <pc:sldChg chg="addSp modSp add mod modTransition">
        <pc:chgData name="青木 大介" userId="a5fa08e51d23e1a7" providerId="LiveId" clId="{44932E7A-3A1F-4915-B3E6-868131FF2BE0}" dt="2021-02-26T01:53:09.941" v="441"/>
        <pc:sldMkLst>
          <pc:docMk/>
          <pc:sldMk cId="1969578873" sldId="277"/>
        </pc:sldMkLst>
        <pc:spChg chg="mod">
          <ac:chgData name="青木 大介" userId="a5fa08e51d23e1a7" providerId="LiveId" clId="{44932E7A-3A1F-4915-B3E6-868131FF2BE0}" dt="2021-02-26T01:47:29.961" v="326" actId="113"/>
          <ac:spMkLst>
            <pc:docMk/>
            <pc:sldMk cId="1969578873" sldId="277"/>
            <ac:spMk id="2" creationId="{FC41EC79-4211-478C-9D34-55C777703AEA}"/>
          </ac:spMkLst>
        </pc:spChg>
        <pc:picChg chg="add mod">
          <ac:chgData name="青木 大介" userId="a5fa08e51d23e1a7" providerId="LiveId" clId="{44932E7A-3A1F-4915-B3E6-868131FF2BE0}" dt="2021-02-26T01:47:41.069" v="330" actId="1076"/>
          <ac:picMkLst>
            <pc:docMk/>
            <pc:sldMk cId="1969578873" sldId="277"/>
            <ac:picMk id="4" creationId="{301181AE-F2D1-43C2-8319-E07A5BEB7DDC}"/>
          </ac:picMkLst>
        </pc:picChg>
      </pc:sldChg>
      <pc:sldChg chg="addSp modSp add mod modTransition">
        <pc:chgData name="青木 大介" userId="a5fa08e51d23e1a7" providerId="LiveId" clId="{44932E7A-3A1F-4915-B3E6-868131FF2BE0}" dt="2021-02-26T01:53:09.941" v="441"/>
        <pc:sldMkLst>
          <pc:docMk/>
          <pc:sldMk cId="4231062278" sldId="278"/>
        </pc:sldMkLst>
        <pc:spChg chg="mod">
          <ac:chgData name="青木 大介" userId="a5fa08e51d23e1a7" providerId="LiveId" clId="{44932E7A-3A1F-4915-B3E6-868131FF2BE0}" dt="2021-02-26T01:48:14.896" v="431" actId="113"/>
          <ac:spMkLst>
            <pc:docMk/>
            <pc:sldMk cId="4231062278" sldId="278"/>
            <ac:spMk id="2" creationId="{FC41EC79-4211-478C-9D34-55C777703AEA}"/>
          </ac:spMkLst>
        </pc:spChg>
        <pc:picChg chg="add mod">
          <ac:chgData name="青木 大介" userId="a5fa08e51d23e1a7" providerId="LiveId" clId="{44932E7A-3A1F-4915-B3E6-868131FF2BE0}" dt="2021-02-26T01:48:26.059" v="435" actId="1076"/>
          <ac:picMkLst>
            <pc:docMk/>
            <pc:sldMk cId="4231062278" sldId="278"/>
            <ac:picMk id="4" creationId="{B5783059-6EBA-453F-AB82-D5D1E6B1FA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3CE0-B2B4-49BB-BAD4-D94231E20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7156F-889A-47A2-871C-8EFA8A3F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75999-8F8B-493C-BF20-63D4F8490B46}"/>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764F573C-FB9C-4C8A-80DB-BD89D2AD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E136-2F95-4DC5-A164-9714924D00DA}"/>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3245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662A-1435-43C5-B397-1150A7012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634C3-35C4-46BE-BB63-870B5A976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EB076-92B4-42B2-929D-2705CF3FBF7F}"/>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3976095F-551C-4017-AF0A-C70E49BBA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4678-12AE-467B-97FA-1EF6D398D5A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06818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338DD-E8CA-4628-B104-E48356826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87118-03EC-4F8B-9CAE-B0DE5D722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F2CAD-97C9-4723-BE31-AE7D3DA0C6A8}"/>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E35847F4-D414-471D-B9AC-3D0FC2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D6A3-C668-4609-84C0-41C2BF430BD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20707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1A9B-050C-4FED-ACBF-695F37854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BCE1D-634F-482D-9830-B1C4CB5E0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84FE8-74BE-4C2A-A2AC-1B674D975F4B}"/>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28256D2F-B668-4683-8ADD-E90DE24F1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88D5-1CFA-4C6C-9EFC-E7B021156E61}"/>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8448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5EEA-977B-400B-B7EE-5EBEDE63F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3F803-3D7C-48FE-AFA7-75CC5C7AE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BEB91-38E9-4519-83E5-710A62D37A44}"/>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0AE7B181-30B5-4723-811F-BB2414773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D6C0A-500E-44DF-8FD5-0E3FDC8FF3E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46936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AAE7-8D13-4EAF-839B-516EF2E30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AD31-8764-4A64-9AD4-8396944D7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C8B0E-CB12-4CF8-AD07-F43C74D6A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47D70-6229-4556-960C-C34C59CD5C95}"/>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6" name="Footer Placeholder 5">
            <a:extLst>
              <a:ext uri="{FF2B5EF4-FFF2-40B4-BE49-F238E27FC236}">
                <a16:creationId xmlns:a16="http://schemas.microsoft.com/office/drawing/2014/main" id="{C929C31C-D670-4049-A988-5DC44FD8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5F9AF-A99B-4C5C-BCA3-7A617A2868A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25124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12BE-46AF-49F6-BD1F-F5EE2A839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FF307-6AF8-4338-B22E-C3D898B37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32653-9FEC-45F0-8F4A-F74AE3BAD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3477A-62D4-4341-8F39-3E801A724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626B-F5FD-4172-94AB-977559EDE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9CEBB-EF6E-413B-8EA2-A28EA642AF80}"/>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8" name="Footer Placeholder 7">
            <a:extLst>
              <a:ext uri="{FF2B5EF4-FFF2-40B4-BE49-F238E27FC236}">
                <a16:creationId xmlns:a16="http://schemas.microsoft.com/office/drawing/2014/main" id="{F137DC93-8643-4FF7-BFA2-A729AD035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8BBC8-B97E-4DCF-8819-943D401E86A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74368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8D80-EC4F-4244-8C4F-46A91E415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8380A-9C63-4429-AEBD-39B10C5362FC}"/>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4" name="Footer Placeholder 3">
            <a:extLst>
              <a:ext uri="{FF2B5EF4-FFF2-40B4-BE49-F238E27FC236}">
                <a16:creationId xmlns:a16="http://schemas.microsoft.com/office/drawing/2014/main" id="{926F8497-266F-4B33-8F70-BA78365D3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84A2B-7A68-4305-91FF-8CFFD963A5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21560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0E3BD-DF56-4C6E-8989-CA118220FC7D}"/>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3" name="Footer Placeholder 2">
            <a:extLst>
              <a:ext uri="{FF2B5EF4-FFF2-40B4-BE49-F238E27FC236}">
                <a16:creationId xmlns:a16="http://schemas.microsoft.com/office/drawing/2014/main" id="{81468397-1B2A-4658-A41E-51198E0FC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A0DBA-4E85-419D-8563-68CB2D5DB1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25380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EBFD-DDC0-4C97-BA13-42CC464E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A75FCD-2510-47E8-86E3-8AA38B82A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8119A-E2EB-4C11-A45E-1165F9A4B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56416-7A1A-401B-A21D-19CC3D24864C}"/>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6" name="Footer Placeholder 5">
            <a:extLst>
              <a:ext uri="{FF2B5EF4-FFF2-40B4-BE49-F238E27FC236}">
                <a16:creationId xmlns:a16="http://schemas.microsoft.com/office/drawing/2014/main" id="{7F400646-758C-48DA-BAD4-5A119A3B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612FC-B2A8-48A9-B682-3F315E17B34D}"/>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69687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E670-AD92-4379-B8DD-16CE3CA8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030E0-DD3A-4E98-91D0-A5E80DB8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51038-21DA-4D66-BDD9-F3796B5F1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B8276-E698-4C9D-AAE4-6A774C452ADC}"/>
              </a:ext>
            </a:extLst>
          </p:cNvPr>
          <p:cNvSpPr>
            <a:spLocks noGrp="1"/>
          </p:cNvSpPr>
          <p:nvPr>
            <p:ph type="dt" sz="half" idx="10"/>
          </p:nvPr>
        </p:nvSpPr>
        <p:spPr/>
        <p:txBody>
          <a:bodyPr/>
          <a:lstStyle/>
          <a:p>
            <a:fld id="{B1193EA5-69A7-4F10-BC99-B62171479260}" type="datetimeFigureOut">
              <a:rPr lang="en-US" smtClean="0"/>
              <a:t>4/12/2021</a:t>
            </a:fld>
            <a:endParaRPr lang="en-US"/>
          </a:p>
        </p:txBody>
      </p:sp>
      <p:sp>
        <p:nvSpPr>
          <p:cNvPr id="6" name="Footer Placeholder 5">
            <a:extLst>
              <a:ext uri="{FF2B5EF4-FFF2-40B4-BE49-F238E27FC236}">
                <a16:creationId xmlns:a16="http://schemas.microsoft.com/office/drawing/2014/main" id="{0AE5606B-9DA4-433F-AC08-80A7127CD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0A454-870B-4CA6-B3EC-CFCD4023D3C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150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E839B-F90A-4945-95E3-3BC1FB0E4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4B7549-9E08-4B53-9E4C-47826F5D0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EAE4B-AC04-4B71-A733-9536124B7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3EA5-69A7-4F10-BC99-B62171479260}" type="datetimeFigureOut">
              <a:rPr lang="en-US" smtClean="0"/>
              <a:t>4/12/2021</a:t>
            </a:fld>
            <a:endParaRPr lang="en-US"/>
          </a:p>
        </p:txBody>
      </p:sp>
      <p:sp>
        <p:nvSpPr>
          <p:cNvPr id="5" name="Footer Placeholder 4">
            <a:extLst>
              <a:ext uri="{FF2B5EF4-FFF2-40B4-BE49-F238E27FC236}">
                <a16:creationId xmlns:a16="http://schemas.microsoft.com/office/drawing/2014/main" id="{826BDD7F-D411-4BEF-A0A9-1C9CC446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DC785-6948-4474-8D8F-5C958E01A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38378-1E94-4053-A714-46112553517A}" type="slidenum">
              <a:rPr lang="en-US" smtClean="0"/>
              <a:t>‹#›</a:t>
            </a:fld>
            <a:endParaRPr lang="en-US"/>
          </a:p>
        </p:txBody>
      </p:sp>
    </p:spTree>
    <p:extLst>
      <p:ext uri="{BB962C8B-B14F-4D97-AF65-F5344CB8AC3E}">
        <p14:creationId xmlns:p14="http://schemas.microsoft.com/office/powerpoint/2010/main" val="394564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4" y="406400"/>
            <a:ext cx="5966691"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THIẾT KẾ ỨNG DỤNG DI ĐỘNG</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2" y="1797784"/>
            <a:ext cx="7481453" cy="1631216"/>
          </a:xfrm>
          <a:prstGeom prst="rect">
            <a:avLst/>
          </a:prstGeom>
          <a:noFill/>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QUẢN LÍ QUÁN CAFÉ </a:t>
            </a:r>
          </a:p>
          <a:p>
            <a:pPr algn="ctr"/>
            <a:r>
              <a:rPr lang="en-US" sz="5000" dirty="0">
                <a:latin typeface="Times New Roman" panose="02020603050405020304" pitchFamily="18" charset="0"/>
                <a:cs typeface="Times New Roman" panose="02020603050405020304" pitchFamily="18" charset="0"/>
              </a:rPr>
              <a:t>RABBIT HOUSE</a:t>
            </a:r>
          </a:p>
        </p:txBody>
      </p:sp>
      <p:sp>
        <p:nvSpPr>
          <p:cNvPr id="6" name="TextBox 5">
            <a:extLst>
              <a:ext uri="{FF2B5EF4-FFF2-40B4-BE49-F238E27FC236}">
                <a16:creationId xmlns:a16="http://schemas.microsoft.com/office/drawing/2014/main" id="{AD7B94DA-E7B8-4FAE-9562-CC1139325EE7}"/>
              </a:ext>
            </a:extLst>
          </p:cNvPr>
          <p:cNvSpPr txBox="1"/>
          <p:nvPr/>
        </p:nvSpPr>
        <p:spPr>
          <a:xfrm>
            <a:off x="-775855" y="5458691"/>
            <a:ext cx="5966691" cy="129266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GVHD: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Kim </a:t>
            </a:r>
            <a:r>
              <a:rPr lang="en-US" sz="2600" dirty="0" err="1">
                <a:latin typeface="Times New Roman" panose="02020603050405020304" pitchFamily="18" charset="0"/>
                <a:cs typeface="Times New Roman" panose="02020603050405020304" pitchFamily="18" charset="0"/>
              </a:rPr>
              <a:t>Duy</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Nhóm 4: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7990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dirty="0">
                <a:solidFill>
                  <a:srgbClr val="212529"/>
                </a:solidFill>
                <a:latin typeface="Times New Roman" panose="02020603050405020304" pitchFamily="18" charset="0"/>
                <a:cs typeface="Times New Roman" panose="02020603050405020304" pitchFamily="18" charset="0"/>
              </a:rPr>
              <a:t>Date</a:t>
            </a:r>
            <a:r>
              <a:rPr lang="en-US" sz="3000" b="1" i="0" dirty="0">
                <a:solidFill>
                  <a:srgbClr val="212529"/>
                </a:solidFill>
                <a:effectLst/>
                <a:latin typeface="Times New Roman" panose="02020603050405020304" pitchFamily="18" charset="0"/>
                <a:cs typeface="Times New Roman" panose="02020603050405020304" pitchFamily="18" charset="0"/>
              </a:rPr>
              <a:t>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94145" y="2666392"/>
            <a:ext cx="11203709" cy="1077218"/>
          </a:xfrm>
          <a:prstGeom prst="rect">
            <a:avLst/>
          </a:prstGeom>
          <a:noFill/>
        </p:spPr>
        <p:txBody>
          <a:bodyPr wrap="square" rtlCol="0">
            <a:spAutoFit/>
          </a:bodyPr>
          <a:lstStyle/>
          <a:p>
            <a:pPr marL="228600" algn="just"/>
            <a:r>
              <a:rPr lang="vi-VN" sz="3200" b="1" i="0" dirty="0">
                <a:solidFill>
                  <a:srgbClr val="FF0000"/>
                </a:solidFill>
                <a:effectLst/>
                <a:latin typeface="Noto Serif"/>
              </a:rPr>
              <a:t>4. getYear():</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năm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000" b="0" i="0" dirty="0">
              <a:solidFill>
                <a:srgbClr val="000000"/>
              </a:solidFill>
              <a:effectLst/>
              <a:latin typeface="+mj-lt"/>
            </a:endParaRPr>
          </a:p>
        </p:txBody>
      </p:sp>
    </p:spTree>
    <p:extLst>
      <p:ext uri="{BB962C8B-B14F-4D97-AF65-F5344CB8AC3E}">
        <p14:creationId xmlns:p14="http://schemas.microsoft.com/office/powerpoint/2010/main" val="99061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FB214-9D7E-4262-BF6C-8C64D8C5617B}"/>
              </a:ext>
            </a:extLst>
          </p:cNvPr>
          <p:cNvSpPr txBox="1"/>
          <p:nvPr/>
        </p:nvSpPr>
        <p:spPr>
          <a:xfrm>
            <a:off x="230910" y="181114"/>
            <a:ext cx="5190835"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Phân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tích</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thiết</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kế</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2782D4-4176-43E3-91AC-775967444535}"/>
              </a:ext>
            </a:extLst>
          </p:cNvPr>
          <p:cNvSpPr txBox="1"/>
          <p:nvPr/>
        </p:nvSpPr>
        <p:spPr>
          <a:xfrm>
            <a:off x="1376218" y="1376218"/>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từng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usecase</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của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541F52-0A35-4EC7-9DD5-BBB3411991FF}"/>
              </a:ext>
            </a:extLst>
          </p:cNvPr>
          <p:cNvSpPr txBox="1"/>
          <p:nvPr/>
        </p:nvSpPr>
        <p:spPr>
          <a:xfrm>
            <a:off x="1376218" y="2275942"/>
            <a:ext cx="8091054"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chức năng (Usecase Diagram)</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1B994E-139B-4308-BFA1-5B8BA5D17B6D}"/>
              </a:ext>
            </a:extLst>
          </p:cNvPr>
          <p:cNvSpPr txBox="1"/>
          <p:nvPr/>
        </p:nvSpPr>
        <p:spPr>
          <a:xfrm>
            <a:off x="1376218" y="3152392"/>
            <a:ext cx="8959272"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các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màn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hình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ứng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dụng</a:t>
            </a:r>
            <a:r>
              <a:rPr lang="en-US" sz="4000" b="0" i="0" dirty="0">
                <a:solidFill>
                  <a:srgbClr val="212529"/>
                </a:solidFill>
                <a:effectLst/>
                <a:latin typeface="Times New Roman" panose="02020603050405020304" pitchFamily="18" charset="0"/>
                <a:cs typeface="Times New Roman" panose="02020603050405020304" pitchFamily="18" charset="0"/>
              </a:rPr>
              <a:t> android</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2B283C-2A93-4032-8587-6D51271F8F47}"/>
              </a:ext>
            </a:extLst>
          </p:cNvPr>
          <p:cNvSpPr txBox="1"/>
          <p:nvPr/>
        </p:nvSpPr>
        <p:spPr>
          <a:xfrm>
            <a:off x="1376218" y="4052116"/>
            <a:ext cx="8959272"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liên kết các màn hình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59324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9033D-C8FE-4D2A-9415-4708FC432DF5}"/>
              </a:ext>
            </a:extLst>
          </p:cNvPr>
          <p:cNvSpPr txBox="1"/>
          <p:nvPr/>
        </p:nvSpPr>
        <p:spPr>
          <a:xfrm>
            <a:off x="286327" y="166254"/>
            <a:ext cx="8091054"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từng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usecase</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của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657A72-6D05-4959-994D-6952238848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24280"/>
            <a:ext cx="9232490" cy="4770120"/>
          </a:xfrm>
          <a:prstGeom prst="rect">
            <a:avLst/>
          </a:prstGeom>
          <a:noFill/>
          <a:ln>
            <a:noFill/>
          </a:ln>
        </p:spPr>
      </p:pic>
    </p:spTree>
    <p:extLst>
      <p:ext uri="{BB962C8B-B14F-4D97-AF65-F5344CB8AC3E}">
        <p14:creationId xmlns:p14="http://schemas.microsoft.com/office/powerpoint/2010/main" val="60835148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9E64C9-6E36-4FDB-9E74-8854C2A92B50}"/>
              </a:ext>
            </a:extLst>
          </p:cNvPr>
          <p:cNvGraphicFramePr>
            <a:graphicFrameLocks noGrp="1"/>
          </p:cNvGraphicFramePr>
          <p:nvPr>
            <p:extLst>
              <p:ext uri="{D42A27DB-BD31-4B8C-83A1-F6EECF244321}">
                <p14:modId xmlns:p14="http://schemas.microsoft.com/office/powerpoint/2010/main" val="1010280283"/>
              </p:ext>
            </p:extLst>
          </p:nvPr>
        </p:nvGraphicFramePr>
        <p:xfrm>
          <a:off x="785089" y="461543"/>
          <a:ext cx="10880438" cy="6251892"/>
        </p:xfrm>
        <a:graphic>
          <a:graphicData uri="http://schemas.openxmlformats.org/drawingml/2006/table">
            <a:tbl>
              <a:tblPr firstRow="1" firstCol="1" bandRow="1">
                <a:tableStyleId>{5C22544A-7EE6-4342-B048-85BDC9FD1C3A}</a:tableStyleId>
              </a:tblPr>
              <a:tblGrid>
                <a:gridCol w="5440219">
                  <a:extLst>
                    <a:ext uri="{9D8B030D-6E8A-4147-A177-3AD203B41FA5}">
                      <a16:colId xmlns:a16="http://schemas.microsoft.com/office/drawing/2014/main" val="659053898"/>
                    </a:ext>
                  </a:extLst>
                </a:gridCol>
                <a:gridCol w="5440219">
                  <a:extLst>
                    <a:ext uri="{9D8B030D-6E8A-4147-A177-3AD203B41FA5}">
                      <a16:colId xmlns:a16="http://schemas.microsoft.com/office/drawing/2014/main" val="7411396"/>
                    </a:ext>
                  </a:extLst>
                </a:gridCol>
              </a:tblGrid>
              <a:tr h="193821">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Quản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38213885"/>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chủ</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cửa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nhân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21385549"/>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này</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actor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28376497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Precondition (</a:t>
                      </a:r>
                      <a:r>
                        <a:rPr lang="en-US" sz="1500" b="0" kern="100" dirty="0" err="1">
                          <a:solidFill>
                            <a:schemeClr val="tx1"/>
                          </a:solidFill>
                          <a:effectLst/>
                          <a:latin typeface="Times New Roman" panose="02020603050405020304" pitchFamily="18" charset="0"/>
                          <a:cs typeface="Times New Roman" panose="02020603050405020304" pitchFamily="18" charset="0"/>
                        </a:rPr>
                        <a:t>điều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quyết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đắng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124363003"/>
                  </a:ext>
                </a:extLst>
              </a:tr>
              <a:tr h="1162923">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Poscondition</a:t>
                      </a:r>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vị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tương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ứng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sai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chưa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5991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Basic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83372283"/>
                  </a:ext>
                </a:extLst>
              </a:tr>
              <a:tr h="193821">
                <a:tc>
                  <a:txBody>
                    <a:bodyPr/>
                    <a:lstStyle/>
                    <a:p>
                      <a:pPr algn="ctr"/>
                      <a:r>
                        <a:rPr lang="en-US" sz="1500" b="0" kern="100" dirty="0">
                          <a:solidFill>
                            <a:schemeClr val="tx1"/>
                          </a:solidFill>
                          <a:effectLst/>
                          <a:latin typeface="Times New Roman" panose="02020603050405020304" pitchFamily="18" charset="0"/>
                          <a:cs typeface="Times New Roman" panose="02020603050405020304" pitchFamily="18" charset="0"/>
                        </a:rPr>
                        <a:t>Actor</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22991"/>
                  </a:ext>
                </a:extLst>
              </a:tr>
              <a:tr h="581461">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Tạo</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click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nút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457766"/>
                  </a:ext>
                </a:extLst>
              </a:tr>
              <a:tr h="969103">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lượng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mua</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p>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bắc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4496981"/>
                  </a:ext>
                </a:extLst>
              </a:tr>
              <a:tr h="775282">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giá</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in </a:t>
                      </a:r>
                      <a:r>
                        <a:rPr lang="en-US" sz="1500" b="0" kern="100" dirty="0" err="1">
                          <a:solidFill>
                            <a:schemeClr val="tx1"/>
                          </a:solidFill>
                          <a:effectLst/>
                          <a:latin typeface="Times New Roman" panose="02020603050405020304" pitchFamily="18" charset="0"/>
                          <a:cs typeface="Times New Roman" panose="02020603050405020304" pitchFamily="18" charset="0"/>
                        </a:rPr>
                        <a:t>hóa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thể</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thanh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toán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bằng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tiền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hoặc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dụng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chuyển</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5473347"/>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Alternale</a:t>
                      </a:r>
                      <a:r>
                        <a:rPr lang="en-US" sz="1500" b="0" kern="100" dirty="0">
                          <a:solidFill>
                            <a:schemeClr val="tx1"/>
                          </a:solidFill>
                          <a:effectLst/>
                          <a:latin typeface="Times New Roman" panose="02020603050405020304" pitchFamily="18" charset="0"/>
                          <a:cs typeface="Times New Roman" panose="02020603050405020304" pitchFamily="18" charset="0"/>
                        </a:rPr>
                        <a:t>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70289678"/>
                  </a:ext>
                </a:extLst>
              </a:tr>
              <a:tr h="1162923">
                <a:tc>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thực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4,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lần</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lặp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tối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là</a:t>
                      </a:r>
                      <a:r>
                        <a:rPr lang="en-US" sz="1500" b="0" kern="100" dirty="0">
                          <a:solidFill>
                            <a:schemeClr val="tx1"/>
                          </a:solidFill>
                          <a:effectLst/>
                          <a:latin typeface="Times New Roman" panose="02020603050405020304" pitchFamily="18" charset="0"/>
                          <a:cs typeface="Times New Roman" panose="02020603050405020304" pitchFamily="18" charset="0"/>
                        </a:rPr>
                        <a:t> 3.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thúc</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việc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4559014"/>
                  </a:ext>
                </a:extLst>
              </a:tr>
            </a:tbl>
          </a:graphicData>
        </a:graphic>
      </p:graphicFrame>
      <p:sp>
        <p:nvSpPr>
          <p:cNvPr id="3" name="TextBox 2">
            <a:extLst>
              <a:ext uri="{FF2B5EF4-FFF2-40B4-BE49-F238E27FC236}">
                <a16:creationId xmlns:a16="http://schemas.microsoft.com/office/drawing/2014/main" id="{466973B7-DC12-42DC-98F9-E84AA9934E88}"/>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090093"/>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04533-E911-49DC-952D-B59E741C55C0}"/>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905DA7B-0220-470C-8554-94D195318AE6}"/>
              </a:ext>
            </a:extLst>
          </p:cNvPr>
          <p:cNvGraphicFramePr>
            <a:graphicFrameLocks noGrp="1"/>
          </p:cNvGraphicFramePr>
          <p:nvPr>
            <p:extLst>
              <p:ext uri="{D42A27DB-BD31-4B8C-83A1-F6EECF244321}">
                <p14:modId xmlns:p14="http://schemas.microsoft.com/office/powerpoint/2010/main" val="1380503982"/>
              </p:ext>
            </p:extLst>
          </p:nvPr>
        </p:nvGraphicFramePr>
        <p:xfrm>
          <a:off x="618836" y="766618"/>
          <a:ext cx="11231420" cy="5946813"/>
        </p:xfrm>
        <a:graphic>
          <a:graphicData uri="http://schemas.openxmlformats.org/drawingml/2006/table">
            <a:tbl>
              <a:tblPr firstRow="1" firstCol="1" bandRow="1">
                <a:tableStyleId>{5C22544A-7EE6-4342-B048-85BDC9FD1C3A}</a:tableStyleId>
              </a:tblPr>
              <a:tblGrid>
                <a:gridCol w="5615710">
                  <a:extLst>
                    <a:ext uri="{9D8B030D-6E8A-4147-A177-3AD203B41FA5}">
                      <a16:colId xmlns:a16="http://schemas.microsoft.com/office/drawing/2014/main" val="1076990203"/>
                    </a:ext>
                  </a:extLst>
                </a:gridCol>
                <a:gridCol w="5615710">
                  <a:extLst>
                    <a:ext uri="{9D8B030D-6E8A-4147-A177-3AD203B41FA5}">
                      <a16:colId xmlns:a16="http://schemas.microsoft.com/office/drawing/2014/main" val="2685295177"/>
                    </a:ext>
                  </a:extLst>
                </a:gridCol>
              </a:tblGrid>
              <a:tr h="237873">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85507728"/>
                  </a:ext>
                </a:extLst>
              </a:tr>
              <a:tr h="237873">
                <a:tc gridSpan="2">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trong</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424222949"/>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Mô tả: Use case này mô tả các bước đăng xuất của các actor vào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969660"/>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Precondition(điều kiện tiên quyết): Đăng xuất ra khỏi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423273437"/>
                  </a:ext>
                </a:extLst>
              </a:tr>
              <a:tr h="1427234">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Poscondition(vị trí): +actor thực hiện các chức năng đăng xuất khỏi hệ thống.</a:t>
                      </a:r>
                    </a:p>
                    <a:p>
                      <a:r>
                        <a:rPr lang="en-US" sz="1500" b="0" kern="100">
                          <a:solidFill>
                            <a:schemeClr val="tx1"/>
                          </a:solidFill>
                          <a:effectLst/>
                          <a:latin typeface="Times New Roman" panose="02020603050405020304" pitchFamily="18" charset="0"/>
                          <a:cs typeface="Times New Roman" panose="02020603050405020304" pitchFamily="18" charset="0"/>
                        </a:rPr>
                        <a:t>+hệ thống yêu cầu xác nhận từ actor</a:t>
                      </a:r>
                    </a:p>
                    <a:p>
                      <a:r>
                        <a:rPr lang="en-US" sz="1500" b="0" kern="100">
                          <a:solidFill>
                            <a:schemeClr val="tx1"/>
                          </a:solidFill>
                          <a:effectLst/>
                          <a:latin typeface="Times New Roman" panose="02020603050405020304" pitchFamily="18" charset="0"/>
                          <a:cs typeface="Times New Roman" panose="02020603050405020304" pitchFamily="18" charset="0"/>
                        </a:rPr>
                        <a:t>+xác nhận đăng xuất.</a:t>
                      </a:r>
                    </a:p>
                    <a:p>
                      <a:r>
                        <a:rPr lang="en-US" sz="1500" b="0" kern="100">
                          <a:solidFill>
                            <a:schemeClr val="tx1"/>
                          </a:solidFill>
                          <a:effectLst/>
                          <a:latin typeface="Times New Roman" panose="02020603050405020304" pitchFamily="18" charset="0"/>
                          <a:cs typeface="Times New Roman" panose="02020603050405020304" pitchFamily="18" charset="0"/>
                        </a:rPr>
                        <a:t>+ Hệ thống đăng xuất tài khoản actor khỏi hệ thống. Nếu Actor không xác nhận đăng xuất thì hệ thống sẽ giữ nguyên hiện trạng.</a:t>
                      </a:r>
                    </a:p>
                    <a:p>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761218035"/>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Basic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967029576"/>
                  </a:ext>
                </a:extLst>
              </a:tr>
              <a:tr h="237873">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Actor</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359148"/>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Tạo form hiển thị chức năng đăng xuất của hệ thống, người dùng click nút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hiển thị form yêu cầu xác nhận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4611499"/>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Người dùng kiểm tra lại thông tin trước khi xác nhận đăng xuất.</a:t>
                      </a:r>
                    </a:p>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Nếu người dùng xác nhận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tự động kiểm tra và đăng xuất khỏi hệ thống.</a:t>
                      </a:r>
                    </a:p>
                    <a:p>
                      <a:pPr marL="228600"/>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6760174"/>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Alternale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92245953"/>
                  </a:ext>
                </a:extLst>
              </a:tr>
              <a:tr h="1427234">
                <a:tc>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Người dùng xác nhận lại thông tin trước khi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xong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hề</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ngược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giữ</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nguyên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trạng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707463"/>
                  </a:ext>
                </a:extLst>
              </a:tr>
            </a:tbl>
          </a:graphicData>
        </a:graphic>
      </p:graphicFrame>
    </p:spTree>
    <p:extLst>
      <p:ext uri="{BB962C8B-B14F-4D97-AF65-F5344CB8AC3E}">
        <p14:creationId xmlns:p14="http://schemas.microsoft.com/office/powerpoint/2010/main" val="328582249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22D718-ACBB-4365-8EB9-4055E570F00B}"/>
              </a:ext>
            </a:extLst>
          </p:cNvPr>
          <p:cNvPicPr>
            <a:picLocks noChangeAspect="1"/>
          </p:cNvPicPr>
          <p:nvPr/>
        </p:nvPicPr>
        <p:blipFill>
          <a:blip r:embed="rId2"/>
          <a:stretch>
            <a:fillRect/>
          </a:stretch>
        </p:blipFill>
        <p:spPr>
          <a:xfrm>
            <a:off x="3252439" y="0"/>
            <a:ext cx="5687122" cy="6858000"/>
          </a:xfrm>
          <a:prstGeom prst="rect">
            <a:avLst/>
          </a:prstGeom>
        </p:spPr>
      </p:pic>
    </p:spTree>
    <p:extLst>
      <p:ext uri="{BB962C8B-B14F-4D97-AF65-F5344CB8AC3E}">
        <p14:creationId xmlns:p14="http://schemas.microsoft.com/office/powerpoint/2010/main" val="1069502109"/>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2E3DD1-A134-41EB-8722-BBFE4CC9F163}"/>
              </a:ext>
            </a:extLst>
          </p:cNvPr>
          <p:cNvPicPr>
            <a:picLocks noChangeAspect="1"/>
          </p:cNvPicPr>
          <p:nvPr/>
        </p:nvPicPr>
        <p:blipFill>
          <a:blip r:embed="rId2"/>
          <a:stretch>
            <a:fillRect/>
          </a:stretch>
        </p:blipFill>
        <p:spPr>
          <a:xfrm>
            <a:off x="2604656" y="742926"/>
            <a:ext cx="7361380" cy="5663493"/>
          </a:xfrm>
          <a:prstGeom prst="rect">
            <a:avLst/>
          </a:prstGeom>
        </p:spPr>
      </p:pic>
    </p:spTree>
    <p:extLst>
      <p:ext uri="{BB962C8B-B14F-4D97-AF65-F5344CB8AC3E}">
        <p14:creationId xmlns:p14="http://schemas.microsoft.com/office/powerpoint/2010/main" val="259375832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B0730-B5C8-4E20-9F91-C9885B368904}"/>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572ED6-CEB3-4569-AF73-6A618D05B3B6}"/>
              </a:ext>
            </a:extLst>
          </p:cNvPr>
          <p:cNvPicPr>
            <a:picLocks noChangeAspect="1"/>
          </p:cNvPicPr>
          <p:nvPr/>
        </p:nvPicPr>
        <p:blipFill>
          <a:blip r:embed="rId2"/>
          <a:stretch>
            <a:fillRect/>
          </a:stretch>
        </p:blipFill>
        <p:spPr>
          <a:xfrm>
            <a:off x="1376218" y="629063"/>
            <a:ext cx="9184896" cy="6228937"/>
          </a:xfrm>
          <a:prstGeom prst="rect">
            <a:avLst/>
          </a:prstGeom>
        </p:spPr>
      </p:pic>
    </p:spTree>
    <p:extLst>
      <p:ext uri="{BB962C8B-B14F-4D97-AF65-F5344CB8AC3E}">
        <p14:creationId xmlns:p14="http://schemas.microsoft.com/office/powerpoint/2010/main" val="259820669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E6726-8C9D-43DB-A366-F71116D21FF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FBAB9-0C09-4472-A455-0EA05F2AD040}"/>
              </a:ext>
            </a:extLst>
          </p:cNvPr>
          <p:cNvPicPr>
            <a:picLocks noChangeAspect="1"/>
          </p:cNvPicPr>
          <p:nvPr/>
        </p:nvPicPr>
        <p:blipFill>
          <a:blip r:embed="rId2"/>
          <a:stretch>
            <a:fillRect/>
          </a:stretch>
        </p:blipFill>
        <p:spPr>
          <a:xfrm>
            <a:off x="1345476" y="698563"/>
            <a:ext cx="9501048" cy="6110921"/>
          </a:xfrm>
          <a:prstGeom prst="rect">
            <a:avLst/>
          </a:prstGeom>
        </p:spPr>
      </p:pic>
    </p:spTree>
    <p:extLst>
      <p:ext uri="{BB962C8B-B14F-4D97-AF65-F5344CB8AC3E}">
        <p14:creationId xmlns:p14="http://schemas.microsoft.com/office/powerpoint/2010/main" val="186326413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1CFE4-D50A-4DAA-80A2-4C6A2665C22C}"/>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4" name="Picture 3">
            <a:extLst>
              <a:ext uri="{FF2B5EF4-FFF2-40B4-BE49-F238E27FC236}">
                <a16:creationId xmlns:a16="http://schemas.microsoft.com/office/drawing/2014/main" id="{C21FD4A3-153B-441F-AA27-9263E3E76B6C}"/>
              </a:ext>
            </a:extLst>
          </p:cNvPr>
          <p:cNvPicPr>
            <a:picLocks noChangeAspect="1"/>
          </p:cNvPicPr>
          <p:nvPr/>
        </p:nvPicPr>
        <p:blipFill>
          <a:blip r:embed="rId2"/>
          <a:stretch>
            <a:fillRect/>
          </a:stretch>
        </p:blipFill>
        <p:spPr>
          <a:xfrm>
            <a:off x="2687782" y="526472"/>
            <a:ext cx="6808253" cy="6331527"/>
          </a:xfrm>
          <a:prstGeom prst="rect">
            <a:avLst/>
          </a:prstGeom>
        </p:spPr>
      </p:pic>
    </p:spTree>
    <p:extLst>
      <p:ext uri="{BB962C8B-B14F-4D97-AF65-F5344CB8AC3E}">
        <p14:creationId xmlns:p14="http://schemas.microsoft.com/office/powerpoint/2010/main" val="151756564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274619" y="123378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định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nghĩa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chức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năng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274619" y="3202380"/>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Phân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tích</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323FFB-F0B8-43C1-BDF5-EE70B3B19ED9}"/>
              </a:ext>
            </a:extLst>
          </p:cNvPr>
          <p:cNvSpPr txBox="1"/>
          <p:nvPr/>
        </p:nvSpPr>
        <p:spPr>
          <a:xfrm>
            <a:off x="1274619" y="2145634"/>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Tổng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quan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về</a:t>
            </a:r>
            <a:r>
              <a:rPr lang="en-US" sz="4000" b="0" i="0" dirty="0">
                <a:solidFill>
                  <a:srgbClr val="212529"/>
                </a:solidFill>
                <a:effectLst/>
                <a:latin typeface="Times New Roman" panose="02020603050405020304" pitchFamily="18" charset="0"/>
                <a:cs typeface="Times New Roman" panose="02020603050405020304" pitchFamily="18" charset="0"/>
              </a:rPr>
              <a:t> View Date-Time picker</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F841CC-17CF-4860-B1DD-8D811AD08B73}"/>
              </a:ext>
            </a:extLst>
          </p:cNvPr>
          <p:cNvSpPr txBox="1"/>
          <p:nvPr/>
        </p:nvSpPr>
        <p:spPr>
          <a:xfrm>
            <a:off x="1274619" y="425912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Kết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luận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09280"/>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2A8847-AF05-40C2-9B42-704077F3AD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Sơ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19351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61567-BB1E-458C-8EAD-531BF5ABF50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27599E-D45E-4199-A16F-1B44EBF4854C}"/>
              </a:ext>
            </a:extLst>
          </p:cNvPr>
          <p:cNvPicPr/>
          <p:nvPr/>
        </p:nvPicPr>
        <p:blipFill>
          <a:blip r:embed="rId2">
            <a:extLst>
              <a:ext uri="{28A0092B-C50C-407E-A947-70E740481C1C}">
                <a14:useLocalDpi xmlns:a14="http://schemas.microsoft.com/office/drawing/2010/main" val="0"/>
              </a:ext>
            </a:extLst>
          </a:blip>
          <a:stretch>
            <a:fillRect/>
          </a:stretch>
        </p:blipFill>
        <p:spPr>
          <a:xfrm>
            <a:off x="2863273" y="122552"/>
            <a:ext cx="6228572" cy="6370611"/>
          </a:xfrm>
          <a:prstGeom prst="rect">
            <a:avLst/>
          </a:prstGeom>
        </p:spPr>
      </p:pic>
    </p:spTree>
    <p:extLst>
      <p:ext uri="{BB962C8B-B14F-4D97-AF65-F5344CB8AC3E}">
        <p14:creationId xmlns:p14="http://schemas.microsoft.com/office/powerpoint/2010/main" val="133202625"/>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A4854-3953-4C93-A3BE-AFC31895F645}"/>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0D450F-9604-4635-93B4-47EE6487F31B}"/>
              </a:ext>
            </a:extLst>
          </p:cNvPr>
          <p:cNvPicPr/>
          <p:nvPr/>
        </p:nvPicPr>
        <p:blipFill>
          <a:blip r:embed="rId2">
            <a:extLst>
              <a:ext uri="{28A0092B-C50C-407E-A947-70E740481C1C}">
                <a14:useLocalDpi xmlns:a14="http://schemas.microsoft.com/office/drawing/2010/main" val="0"/>
              </a:ext>
            </a:extLst>
          </a:blip>
          <a:stretch>
            <a:fillRect/>
          </a:stretch>
        </p:blipFill>
        <p:spPr>
          <a:xfrm>
            <a:off x="2255848" y="698563"/>
            <a:ext cx="7656035" cy="5443619"/>
          </a:xfrm>
          <a:prstGeom prst="rect">
            <a:avLst/>
          </a:prstGeom>
        </p:spPr>
      </p:pic>
    </p:spTree>
    <p:extLst>
      <p:ext uri="{BB962C8B-B14F-4D97-AF65-F5344CB8AC3E}">
        <p14:creationId xmlns:p14="http://schemas.microsoft.com/office/powerpoint/2010/main" val="68650032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5EA5D-EA9B-416F-98AF-39D0CD4E0019}"/>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3" name="Picture 2">
            <a:extLst>
              <a:ext uri="{FF2B5EF4-FFF2-40B4-BE49-F238E27FC236}">
                <a16:creationId xmlns:a16="http://schemas.microsoft.com/office/drawing/2014/main" id="{3D458F98-9CE3-4857-8CB1-2E2CDD4CDF69}"/>
              </a:ext>
            </a:extLst>
          </p:cNvPr>
          <p:cNvPicPr/>
          <p:nvPr/>
        </p:nvPicPr>
        <p:blipFill>
          <a:blip r:embed="rId2">
            <a:extLst>
              <a:ext uri="{28A0092B-C50C-407E-A947-70E740481C1C}">
                <a14:useLocalDpi xmlns:a14="http://schemas.microsoft.com/office/drawing/2010/main" val="0"/>
              </a:ext>
            </a:extLst>
          </a:blip>
          <a:stretch>
            <a:fillRect/>
          </a:stretch>
        </p:blipFill>
        <p:spPr>
          <a:xfrm>
            <a:off x="2161309" y="645454"/>
            <a:ext cx="7682672" cy="5868161"/>
          </a:xfrm>
          <a:prstGeom prst="rect">
            <a:avLst/>
          </a:prstGeom>
        </p:spPr>
      </p:pic>
    </p:spTree>
    <p:extLst>
      <p:ext uri="{BB962C8B-B14F-4D97-AF65-F5344CB8AC3E}">
        <p14:creationId xmlns:p14="http://schemas.microsoft.com/office/powerpoint/2010/main" val="338420455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CBC88-CCA8-4419-9C45-DA99F3A8787A}"/>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4B8FA7-D568-4AC7-A227-714254C3D8BB}"/>
              </a:ext>
            </a:extLst>
          </p:cNvPr>
          <p:cNvPicPr/>
          <p:nvPr/>
        </p:nvPicPr>
        <p:blipFill>
          <a:blip r:embed="rId2">
            <a:extLst>
              <a:ext uri="{28A0092B-C50C-407E-A947-70E740481C1C}">
                <a14:useLocalDpi xmlns:a14="http://schemas.microsoft.com/office/drawing/2010/main" val="0"/>
              </a:ext>
            </a:extLst>
          </a:blip>
          <a:stretch>
            <a:fillRect/>
          </a:stretch>
        </p:blipFill>
        <p:spPr>
          <a:xfrm>
            <a:off x="1902690" y="599109"/>
            <a:ext cx="8109527" cy="6114326"/>
          </a:xfrm>
          <a:prstGeom prst="rect">
            <a:avLst/>
          </a:prstGeom>
        </p:spPr>
      </p:pic>
    </p:spTree>
    <p:extLst>
      <p:ext uri="{BB962C8B-B14F-4D97-AF65-F5344CB8AC3E}">
        <p14:creationId xmlns:p14="http://schemas.microsoft.com/office/powerpoint/2010/main" val="97648330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C4C3-536C-4167-BBBD-362E133F5468}"/>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5F53BE15-322E-4DA3-8531-84E0ABCC1012}"/>
              </a:ext>
            </a:extLst>
          </p:cNvPr>
          <p:cNvSpPr>
            <a:spLocks noGrp="1"/>
          </p:cNvSpPr>
          <p:nvPr>
            <p:ph idx="1"/>
          </p:nvPr>
        </p:nvSpPr>
        <p:spPr/>
        <p:txBody>
          <a:bodyPr>
            <a:normAutofit fontScale="85000" lnSpcReduction="20000"/>
          </a:bodyPr>
          <a:lstStyle/>
          <a:p>
            <a:pPr marL="0" indent="0">
              <a:buNone/>
            </a:pPr>
            <a:r>
              <a:rPr lang="vi-VN" dirty="0"/>
              <a:t>Các màn hình:</a:t>
            </a:r>
          </a:p>
          <a:p>
            <a:pPr marL="0" indent="0">
              <a:buNone/>
            </a:pPr>
            <a:r>
              <a:rPr lang="vi-VN" dirty="0"/>
              <a:t>-Màn hình đăng nhập</a:t>
            </a:r>
          </a:p>
          <a:p>
            <a:pPr marL="0" indent="0">
              <a:buNone/>
            </a:pPr>
            <a:r>
              <a:rPr lang="vi-VN" dirty="0"/>
              <a:t>-Màn hình quên mật khẩu</a:t>
            </a:r>
          </a:p>
          <a:p>
            <a:pPr marL="0" indent="0">
              <a:buNone/>
            </a:pPr>
            <a:r>
              <a:rPr lang="vi-VN" dirty="0"/>
              <a:t>-Màn hình chính</a:t>
            </a:r>
          </a:p>
          <a:p>
            <a:pPr marL="0" indent="0">
              <a:buNone/>
            </a:pPr>
            <a:r>
              <a:rPr lang="vi-VN" dirty="0"/>
              <a:t>-Màn hình quản lí khách hàng</a:t>
            </a:r>
          </a:p>
          <a:p>
            <a:pPr marL="0" indent="0">
              <a:buNone/>
            </a:pPr>
            <a:r>
              <a:rPr lang="vi-VN" dirty="0"/>
              <a:t>-Màn hình thêm khách hàng</a:t>
            </a:r>
          </a:p>
          <a:p>
            <a:pPr marL="0" indent="0">
              <a:buNone/>
            </a:pPr>
            <a:r>
              <a:rPr lang="vi-VN" dirty="0"/>
              <a:t>-Màn hình sửa khách hàng</a:t>
            </a:r>
          </a:p>
          <a:p>
            <a:pPr marL="0" indent="0">
              <a:buNone/>
            </a:pPr>
            <a:r>
              <a:rPr lang="vi-VN" dirty="0"/>
              <a:t>-Màn hình quản lí món</a:t>
            </a:r>
          </a:p>
          <a:p>
            <a:pPr marL="0" indent="0">
              <a:buNone/>
            </a:pPr>
            <a:r>
              <a:rPr lang="vi-VN" dirty="0"/>
              <a:t>-Màn hình thêm món ăn</a:t>
            </a:r>
          </a:p>
          <a:p>
            <a:pPr marL="0" indent="0">
              <a:buNone/>
            </a:pPr>
            <a:r>
              <a:rPr lang="vi-VN" dirty="0"/>
              <a:t>-Màn hình sửa món ăn</a:t>
            </a:r>
          </a:p>
          <a:p>
            <a:pPr marL="0" indent="0">
              <a:buNone/>
            </a:pPr>
            <a:r>
              <a:rPr lang="vi-VN" dirty="0"/>
              <a:t>-Màn hình bán hàng</a:t>
            </a:r>
            <a:endParaRPr lang="en-US" dirty="0"/>
          </a:p>
        </p:txBody>
      </p:sp>
    </p:spTree>
    <p:extLst>
      <p:ext uri="{BB962C8B-B14F-4D97-AF65-F5344CB8AC3E}">
        <p14:creationId xmlns:p14="http://schemas.microsoft.com/office/powerpoint/2010/main" val="338601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77EC-4C0F-49E1-B868-9CB77C56F06F}"/>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52FF562B-28C5-4677-BE07-D7F7259C4852}"/>
              </a:ext>
            </a:extLst>
          </p:cNvPr>
          <p:cNvSpPr>
            <a:spLocks noGrp="1"/>
          </p:cNvSpPr>
          <p:nvPr>
            <p:ph idx="1"/>
          </p:nvPr>
        </p:nvSpPr>
        <p:spPr/>
        <p:txBody>
          <a:bodyPr/>
          <a:lstStyle/>
          <a:p>
            <a:pPr marL="0" indent="0">
              <a:buNone/>
            </a:pPr>
            <a:r>
              <a:rPr lang="vi-VN" dirty="0"/>
              <a:t>Màn hình đăng nhập:</a:t>
            </a:r>
            <a:br>
              <a:rPr lang="vi-VN" dirty="0"/>
            </a:br>
            <a:r>
              <a:rPr lang="vi-VN" dirty="0"/>
              <a:t>-Bao gồm 2 Edittext tên đăng nhập và password, 2 Button đăng nhập và thoát, 2 Textview thông báo và quên mật khẩu</a:t>
            </a:r>
          </a:p>
          <a:p>
            <a:pPr marL="457200" lvl="1" indent="0">
              <a:buNone/>
            </a:pPr>
            <a:r>
              <a:rPr lang="vi-VN" dirty="0"/>
              <a:t>+2 Edittext tên đăng nhập và password dùng để nhập thông tin khi bấm vào Button đăng nhập nếu thông tin điền là đúng chuyển đến màn hình chính, nếu sai Textview thông báo sẽ thông báo sai thông tin đăng nhập</a:t>
            </a:r>
          </a:p>
          <a:p>
            <a:pPr marL="457200" lvl="1" indent="0">
              <a:buNone/>
            </a:pPr>
            <a:r>
              <a:rPr lang="vi-VN" dirty="0"/>
              <a:t>+Button thoát dùng để thoát chương trình</a:t>
            </a:r>
          </a:p>
          <a:p>
            <a:pPr marL="457200" lvl="1" indent="0">
              <a:buNone/>
            </a:pPr>
            <a:r>
              <a:rPr lang="vi-VN" dirty="0"/>
              <a:t>+Textview quên mật khẩu khi bấm vào sẽ chuyển đến màn hình quên mật khẩu</a:t>
            </a:r>
          </a:p>
        </p:txBody>
      </p:sp>
    </p:spTree>
    <p:extLst>
      <p:ext uri="{BB962C8B-B14F-4D97-AF65-F5344CB8AC3E}">
        <p14:creationId xmlns:p14="http://schemas.microsoft.com/office/powerpoint/2010/main" val="89961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EB9A-ECB6-48E0-9CB8-3A18E9A8EAA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38823232-767A-4120-B28B-A620287C67F4}"/>
              </a:ext>
            </a:extLst>
          </p:cNvPr>
          <p:cNvSpPr>
            <a:spLocks noGrp="1"/>
          </p:cNvSpPr>
          <p:nvPr>
            <p:ph idx="1"/>
          </p:nvPr>
        </p:nvSpPr>
        <p:spPr/>
        <p:txBody>
          <a:bodyPr>
            <a:normAutofit fontScale="85000" lnSpcReduction="20000"/>
          </a:bodyPr>
          <a:lstStyle/>
          <a:p>
            <a:pPr marL="0" indent="0">
              <a:buNone/>
            </a:pPr>
            <a:r>
              <a:rPr lang="vi-VN" dirty="0"/>
              <a:t>Màn hình quên mật khẩu:</a:t>
            </a:r>
          </a:p>
          <a:p>
            <a:pPr marL="0" indent="0">
              <a:buNone/>
            </a:pPr>
            <a:r>
              <a:rPr lang="vi-VN" dirty="0"/>
              <a:t>-Bao gồm 3 Textview, 2 Edittext và 2 Button</a:t>
            </a:r>
          </a:p>
          <a:p>
            <a:pPr marL="0" indent="0">
              <a:buNone/>
            </a:pPr>
            <a:r>
              <a:rPr lang="vi-VN" dirty="0"/>
              <a:t>+2 Textview được set mặc định là Username và UserID sau khi điền đúng thông tin vào 2 Edittext và chọn Button tiếp thì 2 Textview chuyển thành Pass và NL pass. Ngược lại nếu thông tin của 2 Edittext là sai thì Textview thứ 3 sẽ xuất thông báo Sai User hoặc ID </a:t>
            </a:r>
          </a:p>
          <a:p>
            <a:pPr marL="0" indent="0">
              <a:buNone/>
            </a:pPr>
            <a:r>
              <a:rPr lang="vi-VN" dirty="0"/>
              <a:t>+Sau khi 2 Textview được chuyển thành Pass và NL Pass và nhập thông tin pass vào 2 Textview giống nhau và chọn Button tiếp thì chuyển về màn hình đăng nhập và password được đổi theo thông tin đã được nhập trong 2 Textview. Ngược lại nếu thông tin của 2 Edittext là khác nhau thì Textview thứ 3 sẽ xuất thông báo Pass không khớp</a:t>
            </a:r>
          </a:p>
          <a:p>
            <a:pPr marL="0" indent="0">
              <a:buNone/>
            </a:pPr>
            <a:r>
              <a:rPr lang="vi-VN" dirty="0"/>
              <a:t>+Button thoát dùng để quay về màn hình đăng nhập mà không thay đổi pass</a:t>
            </a:r>
          </a:p>
          <a:p>
            <a:endParaRPr lang="vi-VN" dirty="0"/>
          </a:p>
          <a:p>
            <a:endParaRPr lang="en-US" dirty="0"/>
          </a:p>
        </p:txBody>
      </p:sp>
    </p:spTree>
    <p:extLst>
      <p:ext uri="{BB962C8B-B14F-4D97-AF65-F5344CB8AC3E}">
        <p14:creationId xmlns:p14="http://schemas.microsoft.com/office/powerpoint/2010/main" val="24739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8FE9-3DEA-4A3D-BE55-5D8AD84CD9A9}"/>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5E867748-C827-4001-B65D-789A14D23C84}"/>
              </a:ext>
            </a:extLst>
          </p:cNvPr>
          <p:cNvSpPr>
            <a:spLocks noGrp="1"/>
          </p:cNvSpPr>
          <p:nvPr>
            <p:ph idx="1"/>
          </p:nvPr>
        </p:nvSpPr>
        <p:spPr/>
        <p:txBody>
          <a:bodyPr/>
          <a:lstStyle/>
          <a:p>
            <a:pPr marL="0" indent="0">
              <a:buNone/>
            </a:pPr>
            <a:r>
              <a:rPr lang="vi-VN" dirty="0"/>
              <a:t>Màn hình chính:</a:t>
            </a:r>
          </a:p>
          <a:p>
            <a:pPr marL="0" indent="0">
              <a:buNone/>
            </a:pPr>
            <a:r>
              <a:rPr lang="vi-VN" dirty="0"/>
              <a:t>-Bao gồm 3 Button và 1 Textview</a:t>
            </a:r>
          </a:p>
          <a:p>
            <a:pPr marL="0" indent="0">
              <a:buNone/>
            </a:pPr>
            <a:r>
              <a:rPr lang="vi-VN" dirty="0"/>
              <a:t>+Button quản lí khách hàng để dẫn đến màn hình quản lí khách hàng</a:t>
            </a:r>
          </a:p>
          <a:p>
            <a:pPr marL="0" indent="0">
              <a:buNone/>
            </a:pPr>
            <a:r>
              <a:rPr lang="vi-VN" dirty="0"/>
              <a:t>+Button quản lí món để dẫn đến màn hình quản lí món</a:t>
            </a:r>
          </a:p>
          <a:p>
            <a:pPr marL="0" indent="0">
              <a:buNone/>
            </a:pPr>
            <a:r>
              <a:rPr lang="vi-VN" dirty="0"/>
              <a:t>+Button Bán hàng để dẫn đến màn hình bán hàng</a:t>
            </a:r>
          </a:p>
          <a:p>
            <a:pPr marL="0" indent="0">
              <a:buNone/>
            </a:pPr>
            <a:r>
              <a:rPr lang="vi-VN" dirty="0"/>
              <a:t>+Textview đăng xuất để dẫn đến màn hình đăng nhập</a:t>
            </a:r>
            <a:endParaRPr lang="en-US" dirty="0"/>
          </a:p>
        </p:txBody>
      </p:sp>
    </p:spTree>
    <p:extLst>
      <p:ext uri="{BB962C8B-B14F-4D97-AF65-F5344CB8AC3E}">
        <p14:creationId xmlns:p14="http://schemas.microsoft.com/office/powerpoint/2010/main" val="2991329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CC40-055C-4712-9F86-80B5154A630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31D7191C-5B5B-41F4-9E79-50A3BED74266}"/>
              </a:ext>
            </a:extLst>
          </p:cNvPr>
          <p:cNvSpPr>
            <a:spLocks noGrp="1"/>
          </p:cNvSpPr>
          <p:nvPr>
            <p:ph idx="1"/>
          </p:nvPr>
        </p:nvSpPr>
        <p:spPr/>
        <p:txBody>
          <a:bodyPr/>
          <a:lstStyle/>
          <a:p>
            <a:pPr marL="0" indent="0">
              <a:buNone/>
            </a:pPr>
            <a:r>
              <a:rPr lang="vi-VN" dirty="0"/>
              <a:t>Màn hình quản lí khách hàng:</a:t>
            </a:r>
          </a:p>
          <a:p>
            <a:pPr marL="0" indent="0">
              <a:buNone/>
            </a:pPr>
            <a:r>
              <a:rPr lang="vi-VN" dirty="0"/>
              <a:t>-Bao gồm 1 Listview và 1 Button</a:t>
            </a:r>
          </a:p>
          <a:p>
            <a:pPr marL="0" indent="0">
              <a:buNone/>
            </a:pPr>
            <a:r>
              <a:rPr lang="vi-VN" dirty="0"/>
              <a:t>+Listview hiển thị các khách hàng khi bấm giữ vào 1 khách hàng sẽ có 2 lựa chọn chỉnh sửa để đến màn hình sửa thông tin khách hàng và xóa để xóa khách hàng khỏi Listview</a:t>
            </a:r>
          </a:p>
          <a:p>
            <a:pPr marL="0" indent="0">
              <a:buNone/>
            </a:pPr>
            <a:r>
              <a:rPr lang="vi-VN" dirty="0"/>
              <a:t>+Button thêm để chuyển đến màn hình thêm khách hàng </a:t>
            </a:r>
            <a:endParaRPr lang="en-US" dirty="0"/>
          </a:p>
        </p:txBody>
      </p:sp>
    </p:spTree>
    <p:extLst>
      <p:ext uri="{BB962C8B-B14F-4D97-AF65-F5344CB8AC3E}">
        <p14:creationId xmlns:p14="http://schemas.microsoft.com/office/powerpoint/2010/main" val="392848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AD222-BE46-43A6-9C8A-3BEB34192A09}"/>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định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nghĩa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chức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năng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C9FAFC-ED10-452E-A2B6-81C60964E8AE}"/>
              </a:ext>
            </a:extLst>
          </p:cNvPr>
          <p:cNvSpPr txBox="1"/>
          <p:nvPr/>
        </p:nvSpPr>
        <p:spPr>
          <a:xfrm>
            <a:off x="507999" y="1062182"/>
            <a:ext cx="11203709" cy="4247317"/>
          </a:xfrm>
          <a:prstGeom prst="rect">
            <a:avLst/>
          </a:prstGeom>
          <a:noFill/>
        </p:spPr>
        <p:txBody>
          <a:bodyPr wrap="square" rtlCol="0">
            <a:spAutoFit/>
          </a:bodyPr>
          <a:lstStyle/>
          <a:p>
            <a:pPr marL="228600" indent="220980" algn="just"/>
            <a:r>
              <a:rPr lang="nl-NL" sz="3000" dirty="0">
                <a:effectLst/>
                <a:latin typeface="Times New Roman" panose="02020603050405020304" pitchFamily="18" charset="0"/>
                <a:ea typeface="Yu Mincho" panose="02020400000000000000" pitchFamily="18" charset="-128"/>
              </a:rPr>
              <a:t>Công ty Rabbit’s House muốn mở một quán café để phục vụ khách hàng là các sinh viên và các nhân viên. Việc mở quán diển ra bình thường. Sau 1 thời gian bán bình nhưng rất cực nên chủ quán quyết định xây dựng một hệ thống chương trình giúp dể dàng hơn cho nhân viên làm việc.</a:t>
            </a:r>
            <a:endParaRPr lang="en-US" sz="3000" dirty="0">
              <a:effectLst/>
              <a:latin typeface="Times New Roman" panose="02020603050405020304" pitchFamily="18" charset="0"/>
              <a:ea typeface="Yu Mincho" panose="02020400000000000000" pitchFamily="18" charset="-128"/>
            </a:endParaRPr>
          </a:p>
          <a:p>
            <a:pPr marL="228600" indent="220980" algn="just"/>
            <a:r>
              <a:rPr lang="nl-NL" sz="3000" dirty="0">
                <a:effectLst/>
                <a:latin typeface="Times New Roman" panose="02020603050405020304" pitchFamily="18" charset="0"/>
                <a:ea typeface="Yu Mincho" panose="02020400000000000000" pitchFamily="18" charset="-128"/>
              </a:rPr>
              <a:t>Chương trình được viết ra phải phù hợp các tiêu chí như đơn giản dể sử dụng, nhanh gọn, thông minh có thể tính lương và doanh thu của quán, quản lí có thể quản lí được tiếng trình làm việc quả quán.</a:t>
            </a:r>
            <a:endParaRPr lang="en-US" sz="3000" dirty="0">
              <a:effectLst/>
              <a:latin typeface="Times New Roman" panose="02020603050405020304" pitchFamily="18" charset="0"/>
              <a:ea typeface="Yu Mincho" panose="02020400000000000000" pitchFamily="18" charset="-128"/>
            </a:endParaRPr>
          </a:p>
          <a:p>
            <a:endParaRPr lang="en-US" sz="3000" dirty="0"/>
          </a:p>
        </p:txBody>
      </p:sp>
    </p:spTree>
    <p:extLst>
      <p:ext uri="{BB962C8B-B14F-4D97-AF65-F5344CB8AC3E}">
        <p14:creationId xmlns:p14="http://schemas.microsoft.com/office/powerpoint/2010/main" val="321712472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3F8B-1FF8-4DAC-96D4-EC95B63712E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02CA1B94-9D4F-4799-946B-37E57834E1EE}"/>
              </a:ext>
            </a:extLst>
          </p:cNvPr>
          <p:cNvSpPr>
            <a:spLocks noGrp="1"/>
          </p:cNvSpPr>
          <p:nvPr>
            <p:ph idx="1"/>
          </p:nvPr>
        </p:nvSpPr>
        <p:spPr/>
        <p:txBody>
          <a:bodyPr/>
          <a:lstStyle/>
          <a:p>
            <a:pPr marL="0" indent="0">
              <a:buNone/>
            </a:pPr>
            <a:r>
              <a:rPr lang="vi-VN" dirty="0"/>
              <a:t>Màn hình thêm khách hàng:</a:t>
            </a:r>
          </a:p>
          <a:p>
            <a:pPr marL="0" indent="0">
              <a:buNone/>
            </a:pPr>
            <a:r>
              <a:rPr lang="vi-VN" dirty="0"/>
              <a:t>-Bao gồm 2 Textview, 2 Edittext và 2 Button</a:t>
            </a:r>
          </a:p>
          <a:p>
            <a:pPr marL="0" indent="0">
              <a:buNone/>
            </a:pPr>
            <a:r>
              <a:rPr lang="vi-VN" dirty="0"/>
              <a:t>+2 Edittext dùng để nhập thông tin của khách hàng</a:t>
            </a:r>
          </a:p>
          <a:p>
            <a:pPr marL="0" indent="0">
              <a:buNone/>
            </a:pPr>
            <a:r>
              <a:rPr lang="vi-VN" dirty="0"/>
              <a:t>+Button lưu để chuyển về màn hình quản lí khách hàng và thêm vào Listview 1 item có thông tin đã dc nhập ở 2 Edittext</a:t>
            </a:r>
          </a:p>
          <a:p>
            <a:pPr marL="0" indent="0">
              <a:buNone/>
            </a:pPr>
            <a:r>
              <a:rPr lang="vi-VN" dirty="0"/>
              <a:t>+Button hủy dùng để quay về màn hình quản lí khách hàng mà không thêm item vào Listview </a:t>
            </a:r>
          </a:p>
          <a:p>
            <a:endParaRPr lang="en-US" dirty="0"/>
          </a:p>
        </p:txBody>
      </p:sp>
    </p:spTree>
    <p:extLst>
      <p:ext uri="{BB962C8B-B14F-4D97-AF65-F5344CB8AC3E}">
        <p14:creationId xmlns:p14="http://schemas.microsoft.com/office/powerpoint/2010/main" val="3554494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3F8B-1FF8-4DAC-96D4-EC95B63712E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02CA1B94-9D4F-4799-946B-37E57834E1EE}"/>
              </a:ext>
            </a:extLst>
          </p:cNvPr>
          <p:cNvSpPr>
            <a:spLocks noGrp="1"/>
          </p:cNvSpPr>
          <p:nvPr>
            <p:ph idx="1"/>
          </p:nvPr>
        </p:nvSpPr>
        <p:spPr/>
        <p:txBody>
          <a:bodyPr/>
          <a:lstStyle/>
          <a:p>
            <a:pPr marL="0" indent="0">
              <a:buNone/>
            </a:pPr>
            <a:r>
              <a:rPr lang="vi-VN" dirty="0"/>
              <a:t>Màn hình thêm khách hàng:</a:t>
            </a:r>
          </a:p>
          <a:p>
            <a:pPr marL="0" indent="0">
              <a:buNone/>
            </a:pPr>
            <a:r>
              <a:rPr lang="vi-VN" dirty="0"/>
              <a:t>-Bao gồm 2 Textview, 2 Edittext và 2 Button</a:t>
            </a:r>
          </a:p>
          <a:p>
            <a:pPr marL="0" indent="0">
              <a:buNone/>
            </a:pPr>
            <a:r>
              <a:rPr lang="vi-VN" dirty="0"/>
              <a:t>+2 Edittext dùng để nhập thông tin của khách hàng cần sửa</a:t>
            </a:r>
          </a:p>
          <a:p>
            <a:pPr marL="0" indent="0">
              <a:buNone/>
            </a:pPr>
            <a:r>
              <a:rPr lang="vi-VN" dirty="0"/>
              <a:t>+Button lưu để chuyển về màn hình quản lí khách hàng và cập nhật thông tin của item cần sửa vào Listview thành thông tin đã dc nhập ở 2 Edittext</a:t>
            </a:r>
          </a:p>
          <a:p>
            <a:pPr marL="0" indent="0">
              <a:buNone/>
            </a:pPr>
            <a:r>
              <a:rPr lang="vi-VN" dirty="0"/>
              <a:t>+Button hủy dùng để quay về màn hình quản lí khách hàng mà không thêm item vào Listview </a:t>
            </a:r>
          </a:p>
          <a:p>
            <a:endParaRPr lang="en-US" dirty="0"/>
          </a:p>
        </p:txBody>
      </p:sp>
    </p:spTree>
    <p:extLst>
      <p:ext uri="{BB962C8B-B14F-4D97-AF65-F5344CB8AC3E}">
        <p14:creationId xmlns:p14="http://schemas.microsoft.com/office/powerpoint/2010/main" val="301488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CC40-055C-4712-9F86-80B5154A630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31D7191C-5B5B-41F4-9E79-50A3BED74266}"/>
              </a:ext>
            </a:extLst>
          </p:cNvPr>
          <p:cNvSpPr>
            <a:spLocks noGrp="1"/>
          </p:cNvSpPr>
          <p:nvPr>
            <p:ph idx="1"/>
          </p:nvPr>
        </p:nvSpPr>
        <p:spPr/>
        <p:txBody>
          <a:bodyPr/>
          <a:lstStyle/>
          <a:p>
            <a:pPr marL="0" indent="0">
              <a:buNone/>
            </a:pPr>
            <a:r>
              <a:rPr lang="vi-VN" dirty="0"/>
              <a:t>Màn hình quản lí món:</a:t>
            </a:r>
          </a:p>
          <a:p>
            <a:pPr marL="0" indent="0">
              <a:buNone/>
            </a:pPr>
            <a:r>
              <a:rPr lang="vi-VN" dirty="0"/>
              <a:t>-Bao gồm 1 Listview và 1 Button</a:t>
            </a:r>
          </a:p>
          <a:p>
            <a:pPr marL="0" indent="0">
              <a:buNone/>
            </a:pPr>
            <a:r>
              <a:rPr lang="vi-VN" dirty="0"/>
              <a:t>+Listview hiển thị các món khi bấm giữ vào 1 khách hàng sẽ có 2 lựa chọn chỉnh sửa để đến màn hình sửa thông tin món và xóa để xóa món khỏi Listview</a:t>
            </a:r>
          </a:p>
          <a:p>
            <a:pPr marL="0" indent="0">
              <a:buNone/>
            </a:pPr>
            <a:r>
              <a:rPr lang="vi-VN" dirty="0"/>
              <a:t>+Button thêm để chuyển đến màn hình thêm món</a:t>
            </a:r>
            <a:endParaRPr lang="en-US" dirty="0"/>
          </a:p>
        </p:txBody>
      </p:sp>
    </p:spTree>
    <p:extLst>
      <p:ext uri="{BB962C8B-B14F-4D97-AF65-F5344CB8AC3E}">
        <p14:creationId xmlns:p14="http://schemas.microsoft.com/office/powerpoint/2010/main" val="3416576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3F8B-1FF8-4DAC-96D4-EC95B63712E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02CA1B94-9D4F-4799-946B-37E57834E1EE}"/>
              </a:ext>
            </a:extLst>
          </p:cNvPr>
          <p:cNvSpPr>
            <a:spLocks noGrp="1"/>
          </p:cNvSpPr>
          <p:nvPr>
            <p:ph idx="1"/>
          </p:nvPr>
        </p:nvSpPr>
        <p:spPr/>
        <p:txBody>
          <a:bodyPr/>
          <a:lstStyle/>
          <a:p>
            <a:pPr marL="0" indent="0">
              <a:buNone/>
            </a:pPr>
            <a:r>
              <a:rPr lang="vi-VN" dirty="0"/>
              <a:t>Màn hình thêm món:</a:t>
            </a:r>
          </a:p>
          <a:p>
            <a:pPr marL="0" indent="0">
              <a:buNone/>
            </a:pPr>
            <a:r>
              <a:rPr lang="vi-VN" dirty="0"/>
              <a:t>-Bao gồm 2 Textview, 2 Edittext và 2 Button</a:t>
            </a:r>
          </a:p>
          <a:p>
            <a:pPr marL="0" indent="0">
              <a:buNone/>
            </a:pPr>
            <a:r>
              <a:rPr lang="vi-VN" dirty="0"/>
              <a:t>+2 Edittext dùng để nhập thông tin của món</a:t>
            </a:r>
          </a:p>
          <a:p>
            <a:pPr marL="0" indent="0">
              <a:buNone/>
            </a:pPr>
            <a:r>
              <a:rPr lang="vi-VN" dirty="0"/>
              <a:t>+Button lưu để chuyển về màn hình quản lí món và thêm vào Listview 1 item có thông tin đã dc nhập ở 2 Edittext</a:t>
            </a:r>
          </a:p>
          <a:p>
            <a:pPr marL="0" indent="0">
              <a:buNone/>
            </a:pPr>
            <a:r>
              <a:rPr lang="vi-VN" dirty="0"/>
              <a:t>+Button hủy dùng để quay về màn hình quản lí món mà không thêm item vào Listview </a:t>
            </a:r>
          </a:p>
          <a:p>
            <a:endParaRPr lang="en-US" dirty="0"/>
          </a:p>
        </p:txBody>
      </p:sp>
    </p:spTree>
    <p:extLst>
      <p:ext uri="{BB962C8B-B14F-4D97-AF65-F5344CB8AC3E}">
        <p14:creationId xmlns:p14="http://schemas.microsoft.com/office/powerpoint/2010/main" val="217547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3F8B-1FF8-4DAC-96D4-EC95B63712E3}"/>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rPr>
              <a:t>Chương</a:t>
            </a:r>
            <a:r>
              <a:rPr lang="en-US" sz="2400" b="1" dirty="0">
                <a:effectLst/>
                <a:latin typeface="Times New Roman" panose="02020603050405020304" pitchFamily="18" charset="0"/>
                <a:ea typeface="Times New Roman" panose="02020603050405020304" pitchFamily="18" charset="0"/>
              </a:rPr>
              <a:t> 3: </a:t>
            </a:r>
            <a:r>
              <a:rPr lang="en-US" sz="2400" b="1" dirty="0" err="1">
                <a:effectLst/>
                <a:latin typeface="Times New Roman" panose="02020603050405020304" pitchFamily="18" charset="0"/>
                <a:ea typeface="Times New Roman" panose="02020603050405020304" pitchFamily="18" charset="0"/>
              </a:rPr>
              <a:t>Thiết</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kế</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và</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xây</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dựng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ứng</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dụng</a:t>
            </a:r>
            <a:r>
              <a:rPr lang="en-US" sz="2400" b="1" dirty="0">
                <a:effectLst/>
                <a:latin typeface="Times New Roman" panose="02020603050405020304" pitchFamily="18" charset="0"/>
                <a:ea typeface="Times New Roman" panose="02020603050405020304" pitchFamily="18" charset="0"/>
              </a:rPr>
              <a:t> Android:</a:t>
            </a:r>
            <a:endParaRPr lang="en-US" sz="2400" dirty="0"/>
          </a:p>
        </p:txBody>
      </p:sp>
      <p:sp>
        <p:nvSpPr>
          <p:cNvPr id="3" name="Content Placeholder 2">
            <a:extLst>
              <a:ext uri="{FF2B5EF4-FFF2-40B4-BE49-F238E27FC236}">
                <a16:creationId xmlns:a16="http://schemas.microsoft.com/office/drawing/2014/main" id="{02CA1B94-9D4F-4799-946B-37E57834E1EE}"/>
              </a:ext>
            </a:extLst>
          </p:cNvPr>
          <p:cNvSpPr>
            <a:spLocks noGrp="1"/>
          </p:cNvSpPr>
          <p:nvPr>
            <p:ph idx="1"/>
          </p:nvPr>
        </p:nvSpPr>
        <p:spPr/>
        <p:txBody>
          <a:bodyPr/>
          <a:lstStyle/>
          <a:p>
            <a:pPr marL="0" indent="0">
              <a:buNone/>
            </a:pPr>
            <a:r>
              <a:rPr lang="vi-VN" dirty="0"/>
              <a:t>Màn hình thêm món:</a:t>
            </a:r>
          </a:p>
          <a:p>
            <a:pPr marL="0" indent="0">
              <a:buNone/>
            </a:pPr>
            <a:r>
              <a:rPr lang="vi-VN" dirty="0"/>
              <a:t>-Bao gồm 2 Textview, 2 Edittext và 2 Button</a:t>
            </a:r>
          </a:p>
          <a:p>
            <a:pPr marL="0" indent="0">
              <a:buNone/>
            </a:pPr>
            <a:r>
              <a:rPr lang="vi-VN" dirty="0"/>
              <a:t>+2 Edittext dùng để nhập thông tin của món cần sửa</a:t>
            </a:r>
          </a:p>
          <a:p>
            <a:pPr marL="0" indent="0">
              <a:buNone/>
            </a:pPr>
            <a:r>
              <a:rPr lang="vi-VN" dirty="0"/>
              <a:t>+Button lưu để chuyển về màn hình quản lí món và cập nhật thông tin của item cần sửa vào Listview thành thông tin đã dc nhập ở 2 Edittext</a:t>
            </a:r>
          </a:p>
          <a:p>
            <a:pPr marL="0" indent="0">
              <a:buNone/>
            </a:pPr>
            <a:r>
              <a:rPr lang="vi-VN" dirty="0"/>
              <a:t>+Button hủy dùng để quay về màn hình quản lí món mà không thêm item vào Listview </a:t>
            </a:r>
          </a:p>
          <a:p>
            <a:endParaRPr lang="en-US" dirty="0"/>
          </a:p>
        </p:txBody>
      </p:sp>
    </p:spTree>
    <p:extLst>
      <p:ext uri="{BB962C8B-B14F-4D97-AF65-F5344CB8AC3E}">
        <p14:creationId xmlns:p14="http://schemas.microsoft.com/office/powerpoint/2010/main" val="9136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3" y="144565"/>
            <a:ext cx="6280727"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Sơ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đồ</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en-US"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4C97A4-47B7-4864-B3A7-7029CBEB9518}"/>
              </a:ext>
            </a:extLst>
          </p:cNvPr>
          <p:cNvPicPr>
            <a:picLocks noChangeAspect="1"/>
          </p:cNvPicPr>
          <p:nvPr/>
        </p:nvPicPr>
        <p:blipFill>
          <a:blip r:embed="rId2"/>
          <a:stretch>
            <a:fillRect/>
          </a:stretch>
        </p:blipFill>
        <p:spPr>
          <a:xfrm>
            <a:off x="1718651" y="1090286"/>
            <a:ext cx="8754697" cy="4677428"/>
          </a:xfrm>
          <a:prstGeom prst="rect">
            <a:avLst/>
          </a:prstGeom>
        </p:spPr>
      </p:pic>
    </p:spTree>
    <p:extLst>
      <p:ext uri="{BB962C8B-B14F-4D97-AF65-F5344CB8AC3E}">
        <p14:creationId xmlns:p14="http://schemas.microsoft.com/office/powerpoint/2010/main" val="2098947275"/>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DD2C-12BA-4211-8788-183DB0631A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9DEDF9-0F34-4AF5-85F1-6113081E91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01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Thiết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289198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Màn hình chính</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1BB192-1CDA-412C-A20A-C952339A1BFE}"/>
              </a:ext>
            </a:extLst>
          </p:cNvPr>
          <p:cNvPicPr>
            <a:picLocks noChangeAspect="1"/>
          </p:cNvPicPr>
          <p:nvPr/>
        </p:nvPicPr>
        <p:blipFill>
          <a:blip r:embed="rId2"/>
          <a:stretch>
            <a:fillRect/>
          </a:stretch>
        </p:blipFill>
        <p:spPr>
          <a:xfrm>
            <a:off x="2676940" y="814464"/>
            <a:ext cx="6346574" cy="5229071"/>
          </a:xfrm>
          <a:prstGeom prst="rect">
            <a:avLst/>
          </a:prstGeom>
        </p:spPr>
      </p:pic>
    </p:spTree>
    <p:extLst>
      <p:ext uri="{BB962C8B-B14F-4D97-AF65-F5344CB8AC3E}">
        <p14:creationId xmlns:p14="http://schemas.microsoft.com/office/powerpoint/2010/main" val="2565686039"/>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0057F2-DA6D-4554-8410-AD281B0E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055" y="860468"/>
            <a:ext cx="5874327" cy="5137063"/>
          </a:xfrm>
          <a:prstGeom prst="rect">
            <a:avLst/>
          </a:prstGeom>
        </p:spPr>
      </p:pic>
    </p:spTree>
    <p:extLst>
      <p:ext uri="{BB962C8B-B14F-4D97-AF65-F5344CB8AC3E}">
        <p14:creationId xmlns:p14="http://schemas.microsoft.com/office/powerpoint/2010/main" val="102610845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Tổng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quan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về</a:t>
            </a:r>
            <a:r>
              <a:rPr lang="en-US" sz="3000" b="1" i="0" dirty="0">
                <a:solidFill>
                  <a:srgbClr val="212529"/>
                </a:solidFill>
                <a:effectLst/>
                <a:latin typeface="Times New Roman" panose="02020603050405020304" pitchFamily="18" charset="0"/>
                <a:cs typeface="Times New Roman" panose="02020603050405020304" pitchFamily="18" charset="0"/>
              </a:rPr>
              <a:t> View Date-time picker</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3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Quên mật khẩu</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6F595B-8B82-4FD8-B0BE-0FD52C579C0B}"/>
              </a:ext>
            </a:extLst>
          </p:cNvPr>
          <p:cNvPicPr>
            <a:picLocks noChangeAspect="1"/>
          </p:cNvPicPr>
          <p:nvPr/>
        </p:nvPicPr>
        <p:blipFill>
          <a:blip r:embed="rId2"/>
          <a:stretch>
            <a:fillRect/>
          </a:stretch>
        </p:blipFill>
        <p:spPr>
          <a:xfrm>
            <a:off x="1537252" y="1361878"/>
            <a:ext cx="4169077" cy="3294254"/>
          </a:xfrm>
          <a:prstGeom prst="rect">
            <a:avLst/>
          </a:prstGeom>
        </p:spPr>
      </p:pic>
      <p:pic>
        <p:nvPicPr>
          <p:cNvPr id="9" name="Picture 8">
            <a:extLst>
              <a:ext uri="{FF2B5EF4-FFF2-40B4-BE49-F238E27FC236}">
                <a16:creationId xmlns:a16="http://schemas.microsoft.com/office/drawing/2014/main" id="{D209E9DC-D97E-4519-9E2F-DA14873D6179}"/>
              </a:ext>
            </a:extLst>
          </p:cNvPr>
          <p:cNvPicPr>
            <a:picLocks noChangeAspect="1"/>
          </p:cNvPicPr>
          <p:nvPr/>
        </p:nvPicPr>
        <p:blipFill>
          <a:blip r:embed="rId3"/>
          <a:stretch>
            <a:fillRect/>
          </a:stretch>
        </p:blipFill>
        <p:spPr>
          <a:xfrm>
            <a:off x="6035958" y="1361879"/>
            <a:ext cx="3916426" cy="3301560"/>
          </a:xfrm>
          <a:prstGeom prst="rect">
            <a:avLst/>
          </a:prstGeom>
        </p:spPr>
      </p:pic>
    </p:spTree>
    <p:extLst>
      <p:ext uri="{BB962C8B-B14F-4D97-AF65-F5344CB8AC3E}">
        <p14:creationId xmlns:p14="http://schemas.microsoft.com/office/powerpoint/2010/main" val="2051793063"/>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Quản lí khách hàng</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92401C-1548-4BA6-A200-2BBE799E386E}"/>
              </a:ext>
            </a:extLst>
          </p:cNvPr>
          <p:cNvPicPr>
            <a:picLocks noChangeAspect="1"/>
          </p:cNvPicPr>
          <p:nvPr/>
        </p:nvPicPr>
        <p:blipFill>
          <a:blip r:embed="rId2"/>
          <a:stretch>
            <a:fillRect/>
          </a:stretch>
        </p:blipFill>
        <p:spPr>
          <a:xfrm>
            <a:off x="3478452" y="1789043"/>
            <a:ext cx="5541829" cy="2714746"/>
          </a:xfrm>
          <a:prstGeom prst="rect">
            <a:avLst/>
          </a:prstGeom>
        </p:spPr>
      </p:pic>
    </p:spTree>
    <p:extLst>
      <p:ext uri="{BB962C8B-B14F-4D97-AF65-F5344CB8AC3E}">
        <p14:creationId xmlns:p14="http://schemas.microsoft.com/office/powerpoint/2010/main" val="354845350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Thêm khách hàng</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06CE92-6651-4705-B176-D77437BF5CD3}"/>
              </a:ext>
            </a:extLst>
          </p:cNvPr>
          <p:cNvPicPr>
            <a:picLocks noChangeAspect="1"/>
          </p:cNvPicPr>
          <p:nvPr/>
        </p:nvPicPr>
        <p:blipFill>
          <a:blip r:embed="rId2"/>
          <a:stretch>
            <a:fillRect/>
          </a:stretch>
        </p:blipFill>
        <p:spPr>
          <a:xfrm>
            <a:off x="3735750" y="698563"/>
            <a:ext cx="4720500" cy="3841510"/>
          </a:xfrm>
          <a:prstGeom prst="rect">
            <a:avLst/>
          </a:prstGeom>
        </p:spPr>
      </p:pic>
    </p:spTree>
    <p:extLst>
      <p:ext uri="{BB962C8B-B14F-4D97-AF65-F5344CB8AC3E}">
        <p14:creationId xmlns:p14="http://schemas.microsoft.com/office/powerpoint/2010/main" val="230088543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Sửa khách hàng</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35B36A-8095-4891-85E9-927F5F3BA8CF}"/>
              </a:ext>
            </a:extLst>
          </p:cNvPr>
          <p:cNvPicPr>
            <a:picLocks noChangeAspect="1"/>
          </p:cNvPicPr>
          <p:nvPr/>
        </p:nvPicPr>
        <p:blipFill>
          <a:blip r:embed="rId2"/>
          <a:stretch>
            <a:fillRect/>
          </a:stretch>
        </p:blipFill>
        <p:spPr>
          <a:xfrm>
            <a:off x="3653856" y="1421365"/>
            <a:ext cx="4884288" cy="3709373"/>
          </a:xfrm>
          <a:prstGeom prst="rect">
            <a:avLst/>
          </a:prstGeom>
        </p:spPr>
      </p:pic>
    </p:spTree>
    <p:extLst>
      <p:ext uri="{BB962C8B-B14F-4D97-AF65-F5344CB8AC3E}">
        <p14:creationId xmlns:p14="http://schemas.microsoft.com/office/powerpoint/2010/main" val="248659780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Quản lí món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487457-14D8-442F-972C-492C57BCBF2F}"/>
              </a:ext>
            </a:extLst>
          </p:cNvPr>
          <p:cNvPicPr>
            <a:picLocks noChangeAspect="1"/>
          </p:cNvPicPr>
          <p:nvPr/>
        </p:nvPicPr>
        <p:blipFill>
          <a:blip r:embed="rId2"/>
          <a:stretch>
            <a:fillRect/>
          </a:stretch>
        </p:blipFill>
        <p:spPr>
          <a:xfrm>
            <a:off x="3616835" y="2202285"/>
            <a:ext cx="4958330" cy="2453430"/>
          </a:xfrm>
          <a:prstGeom prst="rect">
            <a:avLst/>
          </a:prstGeom>
        </p:spPr>
      </p:pic>
    </p:spTree>
    <p:extLst>
      <p:ext uri="{BB962C8B-B14F-4D97-AF65-F5344CB8AC3E}">
        <p14:creationId xmlns:p14="http://schemas.microsoft.com/office/powerpoint/2010/main" val="127273269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Thêm món</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310476-0D66-4388-AA18-D9EC4BC53036}"/>
              </a:ext>
            </a:extLst>
          </p:cNvPr>
          <p:cNvPicPr>
            <a:picLocks noChangeAspect="1"/>
          </p:cNvPicPr>
          <p:nvPr/>
        </p:nvPicPr>
        <p:blipFill>
          <a:blip r:embed="rId2"/>
          <a:stretch>
            <a:fillRect/>
          </a:stretch>
        </p:blipFill>
        <p:spPr>
          <a:xfrm>
            <a:off x="3300292" y="1715192"/>
            <a:ext cx="5591415" cy="3427615"/>
          </a:xfrm>
          <a:prstGeom prst="rect">
            <a:avLst/>
          </a:prstGeom>
        </p:spPr>
      </p:pic>
    </p:spTree>
    <p:extLst>
      <p:ext uri="{BB962C8B-B14F-4D97-AF65-F5344CB8AC3E}">
        <p14:creationId xmlns:p14="http://schemas.microsoft.com/office/powerpoint/2010/main" val="2164865383"/>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Sửa món</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D05025-F1C9-4525-8545-BF1C5C6FBF30}"/>
              </a:ext>
            </a:extLst>
          </p:cNvPr>
          <p:cNvPicPr>
            <a:picLocks noChangeAspect="1"/>
          </p:cNvPicPr>
          <p:nvPr/>
        </p:nvPicPr>
        <p:blipFill>
          <a:blip r:embed="rId2"/>
          <a:stretch>
            <a:fillRect/>
          </a:stretch>
        </p:blipFill>
        <p:spPr>
          <a:xfrm>
            <a:off x="3644849" y="1876044"/>
            <a:ext cx="4902302" cy="3105911"/>
          </a:xfrm>
          <a:prstGeom prst="rect">
            <a:avLst/>
          </a:prstGeom>
        </p:spPr>
      </p:pic>
    </p:spTree>
    <p:extLst>
      <p:ext uri="{BB962C8B-B14F-4D97-AF65-F5344CB8AC3E}">
        <p14:creationId xmlns:p14="http://schemas.microsoft.com/office/powerpoint/2010/main" val="1901710783"/>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vi-VN" sz="3000" dirty="0">
                <a:latin typeface="Times New Roman" panose="02020603050405020304" pitchFamily="18" charset="0"/>
                <a:cs typeface="Times New Roman" panose="02020603050405020304" pitchFamily="18" charset="0"/>
              </a:rPr>
              <a:t>Bán hàng</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F70F91-85EB-4476-9E92-5601CF9B71C4}"/>
              </a:ext>
            </a:extLst>
          </p:cNvPr>
          <p:cNvPicPr>
            <a:picLocks noChangeAspect="1"/>
          </p:cNvPicPr>
          <p:nvPr/>
        </p:nvPicPr>
        <p:blipFill>
          <a:blip r:embed="rId2"/>
          <a:stretch>
            <a:fillRect/>
          </a:stretch>
        </p:blipFill>
        <p:spPr>
          <a:xfrm>
            <a:off x="3524546" y="1444320"/>
            <a:ext cx="5142908" cy="3969359"/>
          </a:xfrm>
          <a:prstGeom prst="rect">
            <a:avLst/>
          </a:prstGeom>
        </p:spPr>
      </p:pic>
    </p:spTree>
    <p:extLst>
      <p:ext uri="{BB962C8B-B14F-4D97-AF65-F5344CB8AC3E}">
        <p14:creationId xmlns:p14="http://schemas.microsoft.com/office/powerpoint/2010/main" val="389755395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3785652"/>
          </a:xfrm>
          <a:prstGeom prst="rect">
            <a:avLst/>
          </a:prstGeom>
          <a:noFill/>
        </p:spPr>
        <p:txBody>
          <a:bodyPr wrap="square" rtlCol="0">
            <a:spAutoFit/>
          </a:bodyPr>
          <a:lstStyle/>
          <a:p>
            <a:pPr lvl="0"/>
            <a:r>
              <a:rPr lang="en-US" sz="3000" b="1" dirty="0" err="1">
                <a:effectLst/>
                <a:latin typeface="Times New Roman" panose="02020603050405020304" pitchFamily="18" charset="0"/>
                <a:ea typeface="Yu Mincho" panose="02020400000000000000" pitchFamily="18" charset="-128"/>
              </a:rPr>
              <a:t>Các</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trường</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hợp</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giao</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diện</a:t>
            </a:r>
            <a:endParaRPr lang="en-US" sz="3000" dirty="0">
              <a:effectLst/>
              <a:latin typeface="Times New Roman" panose="02020603050405020304" pitchFamily="18" charset="0"/>
              <a:ea typeface="Yu Mincho" panose="02020400000000000000" pitchFamily="18" charset="-128"/>
            </a:endParaRPr>
          </a:p>
          <a:p>
            <a:pPr lvl="1"/>
            <a:r>
              <a:rPr lang="en-US" sz="3000" b="1" i="1" dirty="0">
                <a:latin typeface="Times New Roman" panose="02020603050405020304" pitchFamily="18" charset="0"/>
                <a:ea typeface="Yu Mincho" panose="02020400000000000000" pitchFamily="18" charset="-128"/>
              </a:rPr>
              <a:t>* </a:t>
            </a:r>
            <a:r>
              <a:rPr lang="en-US" sz="3000" b="1" i="1" dirty="0">
                <a:effectLst/>
                <a:latin typeface="Times New Roman" panose="02020603050405020304" pitchFamily="18" charset="0"/>
                <a:ea typeface="Yu Mincho" panose="02020400000000000000" pitchFamily="18" charset="-128"/>
              </a:rPr>
              <a:t>Giao </a:t>
            </a:r>
            <a:r>
              <a:rPr lang="en-US" sz="3000" b="1" i="1" dirty="0" err="1">
                <a:effectLst/>
                <a:latin typeface="Times New Roman" panose="02020603050405020304" pitchFamily="18" charset="0"/>
                <a:ea typeface="Yu Mincho" panose="02020400000000000000" pitchFamily="18" charset="-128"/>
              </a:rPr>
              <a:t>diện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đăng</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nhập</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đổi</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mật</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khẩu</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quên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mật</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khẩu</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Tài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khoản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tồn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tại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hoặc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sai</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1 </a:t>
            </a:r>
            <a:r>
              <a:rPr lang="en-US" sz="3000" dirty="0" err="1">
                <a:effectLst/>
                <a:latin typeface="Times New Roman" panose="02020603050405020304" pitchFamily="18" charset="0"/>
                <a:ea typeface="Yu Mincho" panose="02020400000000000000" pitchFamily="18" charset="-128"/>
              </a:rPr>
              <a:t>trong</a:t>
            </a:r>
            <a:r>
              <a:rPr lang="en-US" sz="3000" dirty="0">
                <a:effectLst/>
                <a:latin typeface="Times New Roman" panose="02020603050405020304" pitchFamily="18" charset="0"/>
                <a:ea typeface="Yu Mincho" panose="02020400000000000000" pitchFamily="18" charset="-128"/>
              </a:rPr>
              <a:t> 2 ô</a:t>
            </a: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cả</a:t>
            </a:r>
            <a:r>
              <a:rPr lang="en-US" sz="3000" dirty="0">
                <a:effectLst/>
                <a:latin typeface="Times New Roman" panose="02020603050405020304" pitchFamily="18" charset="0"/>
                <a:ea typeface="Yu Mincho" panose="02020400000000000000" pitchFamily="18" charset="-128"/>
              </a:rPr>
              <a:t> 2 ô</a:t>
            </a: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lại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trùng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với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khẩu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đã</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endParaRPr lang="en-US" sz="3000" dirty="0">
              <a:effectLst/>
              <a:latin typeface="Times New Roman" panose="02020603050405020304" pitchFamily="18" charset="0"/>
              <a:ea typeface="Yu Mincho" panose="02020400000000000000" pitchFamily="18" charset="-128"/>
            </a:endParaRPr>
          </a:p>
          <a:p>
            <a:pPr lvl="1"/>
            <a:r>
              <a:rPr lang="en-US" sz="3000" b="1" i="1" dirty="0">
                <a:effectLst/>
                <a:latin typeface="Times New Roman" panose="02020603050405020304" pitchFamily="18" charset="0"/>
                <a:ea typeface="Yu Mincho" panose="02020400000000000000" pitchFamily="18" charset="-128"/>
              </a:rPr>
              <a:t>* Giao </a:t>
            </a:r>
            <a:r>
              <a:rPr lang="en-US" sz="3000" b="1" i="1" dirty="0" err="1">
                <a:effectLst/>
                <a:latin typeface="Times New Roman" panose="02020603050405020304" pitchFamily="18" charset="0"/>
                <a:ea typeface="Yu Mincho" panose="02020400000000000000" pitchFamily="18" charset="-128"/>
              </a:rPr>
              <a:t>diện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quản</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lí</a:t>
            </a:r>
            <a:endParaRPr lang="en-US" sz="3000" dirty="0">
              <a:effectLst/>
              <a:latin typeface="Times New Roman" panose="02020603050405020304" pitchFamily="18" charset="0"/>
              <a:ea typeface="Yu Mincho" panose="02020400000000000000" pitchFamily="18" charset="-128"/>
            </a:endParaRPr>
          </a:p>
          <a:p>
            <a:pPr marL="803275" lvl="0" indent="-342900">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đăng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nhập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vào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bằng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tài</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khoản</a:t>
            </a:r>
            <a:r>
              <a:rPr lang="en-US" sz="3000" dirty="0">
                <a:effectLst/>
                <a:latin typeface="Times New Roman" panose="02020603050405020304" pitchFamily="18" charset="0"/>
                <a:ea typeface="Yu Mincho" panose="02020400000000000000" pitchFamily="18" charset="-128"/>
              </a:rPr>
              <a:t> admin</a:t>
            </a:r>
          </a:p>
        </p:txBody>
      </p:sp>
    </p:spTree>
    <p:extLst>
      <p:ext uri="{BB962C8B-B14F-4D97-AF65-F5344CB8AC3E}">
        <p14:creationId xmlns:p14="http://schemas.microsoft.com/office/powerpoint/2010/main" val="167971543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247317"/>
          </a:xfrm>
          <a:prstGeom prst="rect">
            <a:avLst/>
          </a:prstGeom>
          <a:noFill/>
        </p:spPr>
        <p:txBody>
          <a:bodyPr wrap="square" rtlCol="0">
            <a:spAutoFit/>
          </a:bodyPr>
          <a:lstStyle/>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thêm</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món</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pPr>
            <a:r>
              <a:rPr lang="en-US" sz="3000" dirty="0" err="1">
                <a:latin typeface="Times New Roman" panose="02020603050405020304" pitchFamily="18" charset="0"/>
                <a:ea typeface="Yu Mincho" panose="02020400000000000000" pitchFamily="18" charset="-128"/>
              </a:rPr>
              <a:t>Mã</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món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trùng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món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null</a:t>
            </a:r>
          </a:p>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bán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hàng</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khách</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hàng</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chùng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Không</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có</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khách</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hàng</a:t>
            </a:r>
            <a:endParaRPr lang="en-US" sz="3000" dirty="0">
              <a:latin typeface="Times New Roman" panose="02020603050405020304" pitchFamily="18" charset="0"/>
              <a:ea typeface="Yu Mincho" panose="02020400000000000000" pitchFamily="18" charset="-128"/>
            </a:endParaRPr>
          </a:p>
          <a:p>
            <a:pPr lvl="1"/>
            <a:r>
              <a:rPr lang="en-US" sz="3000" b="1" dirty="0">
                <a:latin typeface="Times New Roman" panose="02020603050405020304" pitchFamily="18" charset="0"/>
                <a:ea typeface="Yu Mincho" panose="02020400000000000000" pitchFamily="18" charset="-128"/>
              </a:rPr>
              <a:t>* Giao </a:t>
            </a:r>
            <a:r>
              <a:rPr lang="en-US" sz="3000" b="1" dirty="0" err="1">
                <a:latin typeface="Times New Roman" panose="02020603050405020304" pitchFamily="18" charset="0"/>
                <a:ea typeface="Yu Mincho" panose="02020400000000000000" pitchFamily="18" charset="-128"/>
              </a:rPr>
              <a:t>diện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thêm</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nhân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viên</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khách</a:t>
            </a:r>
            <a:r>
              <a:rPr lang="en-US" sz="3000" b="1" dirty="0">
                <a:latin typeface="Times New Roman" panose="02020603050405020304" pitchFamily="18" charset="0"/>
                <a:ea typeface="Yu Mincho" panose="02020400000000000000" pitchFamily="18" charset="-128"/>
              </a:rPr>
              <a:t> </a:t>
            </a:r>
            <a:r>
              <a:rPr lang="en-US" sz="3000" b="1" dirty="0" err="1">
                <a:latin typeface="Times New Roman" panose="02020603050405020304" pitchFamily="18" charset="0"/>
                <a:ea typeface="Yu Mincho" panose="02020400000000000000" pitchFamily="18" charset="-128"/>
              </a:rPr>
              <a:t>hàng</a:t>
            </a:r>
            <a:endParaRPr lang="en-US" sz="3000" b="1"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Mã</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nhân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viên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bị</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trùng</a:t>
            </a:r>
            <a:endParaRPr lang="en-US" sz="3000" dirty="0">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r>
              <a:rPr lang="en-US" sz="3000" dirty="0" err="1">
                <a:latin typeface="Times New Roman" panose="02020603050405020304" pitchFamily="18" charset="0"/>
                <a:ea typeface="Yu Mincho" panose="02020400000000000000" pitchFamily="18" charset="-128"/>
              </a:rPr>
              <a:t>Thông</a:t>
            </a:r>
            <a:r>
              <a:rPr lang="en-US" sz="3000" dirty="0">
                <a:latin typeface="Times New Roman" panose="02020603050405020304" pitchFamily="18" charset="0"/>
                <a:ea typeface="Yu Mincho" panose="02020400000000000000" pitchFamily="18" charset="-128"/>
              </a:rPr>
              <a:t> tin </a:t>
            </a:r>
            <a:r>
              <a:rPr lang="en-US" sz="3000" dirty="0" err="1">
                <a:latin typeface="Times New Roman" panose="02020603050405020304" pitchFamily="18" charset="0"/>
                <a:ea typeface="Yu Mincho" panose="02020400000000000000" pitchFamily="18" charset="-128"/>
              </a:rPr>
              <a:t>nhân</a:t>
            </a:r>
            <a:r>
              <a:rPr lang="en-US" sz="3000" dirty="0">
                <a:latin typeface="Times New Roman" panose="02020603050405020304" pitchFamily="18" charset="0"/>
                <a:ea typeface="Yu Mincho" panose="02020400000000000000" pitchFamily="18" charset="-128"/>
              </a:rPr>
              <a:t> </a:t>
            </a:r>
            <a:r>
              <a:rPr lang="en-US" sz="3000" dirty="0" err="1">
                <a:latin typeface="Times New Roman" panose="02020603050405020304" pitchFamily="18" charset="0"/>
                <a:ea typeface="Yu Mincho" panose="02020400000000000000" pitchFamily="18" charset="-128"/>
              </a:rPr>
              <a:t>viên</a:t>
            </a:r>
            <a:r>
              <a:rPr lang="en-US" sz="3000" dirty="0">
                <a:latin typeface="Times New Roman" panose="02020603050405020304" pitchFamily="18" charset="0"/>
                <a:ea typeface="Yu Mincho" panose="02020400000000000000" pitchFamily="18" charset="-128"/>
              </a:rPr>
              <a:t> null</a:t>
            </a:r>
          </a:p>
        </p:txBody>
      </p:sp>
    </p:spTree>
    <p:extLst>
      <p:ext uri="{BB962C8B-B14F-4D97-AF65-F5344CB8AC3E}">
        <p14:creationId xmlns:p14="http://schemas.microsoft.com/office/powerpoint/2010/main" val="23839491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507999" y="1062182"/>
            <a:ext cx="11203709" cy="2554545"/>
          </a:xfrm>
          <a:prstGeom prst="rect">
            <a:avLst/>
          </a:prstGeom>
          <a:noFill/>
        </p:spPr>
        <p:txBody>
          <a:bodyPr wrap="square" rtlCol="0">
            <a:spAutoFit/>
          </a:bodyPr>
          <a:lstStyle/>
          <a:p>
            <a:pPr marL="228600" indent="220980" algn="just"/>
            <a:r>
              <a:rPr lang="vi-VN" sz="3200" b="0" i="0" dirty="0">
                <a:solidFill>
                  <a:srgbClr val="000000"/>
                </a:solidFill>
                <a:effectLst/>
                <a:latin typeface="+mj-lt"/>
              </a:rPr>
              <a:t>TimePicker là một ui widget cho phép người sử dụng chọn thời gian trong ngày theo chế độ AM/PM, chọn theo chế độ 24h. Thời gian hiển thị gồm: Giờ, Phút, Giây và theo dạng đồng hồ hiển thị. Nếu chúng ta muốn hiển thị đồng hồ theo dạng dialog thì chúng ta phải sử dụng lớp </a:t>
            </a:r>
            <a:r>
              <a:rPr lang="vi-VN" sz="3200" b="1" i="0" dirty="0">
                <a:solidFill>
                  <a:srgbClr val="FF6347"/>
                </a:solidFill>
                <a:effectLst/>
                <a:latin typeface="+mj-lt"/>
              </a:rPr>
              <a:t>TimePickerDialog.</a:t>
            </a:r>
            <a:endParaRPr lang="en-US" sz="3000" dirty="0">
              <a:latin typeface="+mj-lt"/>
            </a:endParaRPr>
          </a:p>
        </p:txBody>
      </p:sp>
    </p:spTree>
    <p:extLst>
      <p:ext uri="{BB962C8B-B14F-4D97-AF65-F5344CB8AC3E}">
        <p14:creationId xmlns:p14="http://schemas.microsoft.com/office/powerpoint/2010/main" val="3705150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708981"/>
          </a:xfrm>
          <a:prstGeom prst="rect">
            <a:avLst/>
          </a:prstGeom>
          <a:noFill/>
        </p:spPr>
        <p:txBody>
          <a:bodyPr wrap="square" rtlCol="0">
            <a:spAutoFit/>
          </a:bodyPr>
          <a:lstStyle/>
          <a:p>
            <a:pPr lvl="0" algn="just"/>
            <a:r>
              <a:rPr lang="en-US" sz="3000" b="1" dirty="0">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Ưu</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nhược</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điểm</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của</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giao</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diện</a:t>
            </a:r>
            <a:endParaRPr lang="en-US" sz="3000" dirty="0">
              <a:effectLst/>
              <a:latin typeface="Times New Roman" panose="02020603050405020304" pitchFamily="18" charset="0"/>
              <a:ea typeface="Yu Mincho" panose="02020400000000000000" pitchFamily="18" charset="-128"/>
            </a:endParaRPr>
          </a:p>
          <a:p>
            <a:pPr marL="742950" lvl="1" indent="-285750" algn="just">
              <a:buFont typeface="+mj-lt"/>
              <a:buAutoNum type="arabicPeriod"/>
            </a:pP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Ưu</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quen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thuộc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Trực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quan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trỏ</a:t>
            </a:r>
            <a:r>
              <a:rPr lang="en-US" sz="3000" dirty="0">
                <a:effectLst/>
                <a:latin typeface="Times New Roman" panose="02020603050405020304" pitchFamily="18" charset="0"/>
                <a:ea typeface="Yu Mincho" panose="02020400000000000000" pitchFamily="18" charset="-128"/>
              </a:rPr>
              <a:t> rang,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theo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dỏi</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thiết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kế</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phẳn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Tích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hợp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các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toán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bên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trong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chương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trình</a:t>
            </a:r>
            <a:endParaRPr lang="en-US" sz="3000" dirty="0">
              <a:effectLst/>
              <a:latin typeface="Times New Roman" panose="02020603050405020304" pitchFamily="18" charset="0"/>
              <a:ea typeface="Yu Mincho" panose="02020400000000000000" pitchFamily="18" charset="-128"/>
            </a:endParaRPr>
          </a:p>
          <a:p>
            <a:pPr lvl="1" algn="just"/>
            <a:r>
              <a:rPr lang="en-US" sz="3000" b="1" i="1" dirty="0">
                <a:effectLst/>
                <a:latin typeface="Times New Roman" panose="02020603050405020304" pitchFamily="18" charset="0"/>
                <a:ea typeface="Yu Mincho" panose="02020400000000000000" pitchFamily="18" charset="-128"/>
              </a:rPr>
              <a:t>2. </a:t>
            </a:r>
            <a:r>
              <a:rPr lang="en-US" sz="3000" b="1" i="1" dirty="0" err="1">
                <a:effectLst/>
                <a:latin typeface="Times New Roman" panose="02020603050405020304" pitchFamily="18" charset="0"/>
                <a:ea typeface="Yu Mincho" panose="02020400000000000000" pitchFamily="18" charset="-128"/>
              </a:rPr>
              <a:t>Nhược</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được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đẹp</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Thiếu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phần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khách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hàng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hệ</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thống</a:t>
            </a:r>
            <a:endParaRPr lang="en-US" sz="3000" dirty="0">
              <a:effectLst/>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endParaRPr lang="en-US" sz="3000" dirty="0">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39573191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37B3BA-FD1E-46D9-BA03-92C92DBEB12D}"/>
              </a:ext>
            </a:extLst>
          </p:cNvPr>
          <p:cNvPicPr>
            <a:picLocks noChangeAspect="1"/>
          </p:cNvPicPr>
          <p:nvPr/>
        </p:nvPicPr>
        <p:blipFill>
          <a:blip r:embed="rId2"/>
          <a:stretch>
            <a:fillRect/>
          </a:stretch>
        </p:blipFill>
        <p:spPr>
          <a:xfrm>
            <a:off x="1009033" y="1536031"/>
            <a:ext cx="10173934" cy="3785937"/>
          </a:xfrm>
          <a:prstGeom prst="rect">
            <a:avLst/>
          </a:prstGeom>
        </p:spPr>
      </p:pic>
    </p:spTree>
    <p:extLst>
      <p:ext uri="{BB962C8B-B14F-4D97-AF65-F5344CB8AC3E}">
        <p14:creationId xmlns:p14="http://schemas.microsoft.com/office/powerpoint/2010/main" val="362279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39453" y="1413063"/>
            <a:ext cx="11313093" cy="4031873"/>
          </a:xfrm>
          <a:prstGeom prst="rect">
            <a:avLst/>
          </a:prstGeom>
          <a:noFill/>
        </p:spPr>
        <p:txBody>
          <a:bodyPr wrap="square" rtlCol="0">
            <a:spAutoFit/>
          </a:bodyPr>
          <a:lstStyle/>
          <a:p>
            <a:pPr marL="514350" indent="-514350" algn="just">
              <a:buAutoNum type="arabicPeriod"/>
            </a:pPr>
            <a:r>
              <a:rPr lang="vi-VN" sz="3200" b="1" i="0" dirty="0">
                <a:solidFill>
                  <a:srgbClr val="FF0000"/>
                </a:solidFill>
                <a:effectLst/>
                <a:latin typeface="+mj-lt"/>
              </a:rPr>
              <a:t>setCurrentHour(Integer currentHour):</a:t>
            </a:r>
            <a:r>
              <a:rPr lang="vi-VN" sz="3200" b="1" i="0" dirty="0">
                <a:solidFill>
                  <a:srgbClr val="FF6347"/>
                </a:solidFill>
                <a:effectLst/>
                <a:latin typeface="+mj-lt"/>
              </a:rPr>
              <a:t> </a:t>
            </a:r>
            <a:r>
              <a:rPr lang="vi-VN" sz="3200" b="0" i="0" dirty="0">
                <a:solidFill>
                  <a:srgbClr val="000000"/>
                </a:solidFill>
                <a:effectLst/>
                <a:latin typeface="+mj-lt"/>
              </a:rPr>
              <a:t>Phương thức này dùng để thiết lập ngày hiện tại cho</a:t>
            </a:r>
            <a:r>
              <a:rPr lang="vi-VN" sz="3200" b="1" i="0" dirty="0">
                <a:solidFill>
                  <a:srgbClr val="FF6347"/>
                </a:solidFill>
                <a:effectLst/>
                <a:latin typeface="+mj-lt"/>
              </a:rPr>
              <a:t> </a:t>
            </a:r>
            <a:r>
              <a:rPr lang="vi-VN" sz="3200" b="0" i="0" dirty="0">
                <a:solidFill>
                  <a:srgbClr val="000000"/>
                </a:solidFill>
                <a:effectLst/>
                <a:latin typeface="+mj-lt"/>
              </a:rPr>
              <a:t>một </a:t>
            </a:r>
            <a:r>
              <a:rPr lang="vi-VN" sz="3200" b="1" i="0" dirty="0">
                <a:solidFill>
                  <a:srgbClr val="FF6347"/>
                </a:solidFill>
                <a:effectLst/>
                <a:latin typeface="+mj-lt"/>
              </a:rPr>
              <a:t>TimePicker</a:t>
            </a:r>
            <a:endParaRPr lang="en-US" sz="3200" b="1" i="0" dirty="0">
              <a:solidFill>
                <a:srgbClr val="FF6347"/>
              </a:solidFill>
              <a:effectLst/>
              <a:latin typeface="+mj-lt"/>
            </a:endParaRPr>
          </a:p>
          <a:p>
            <a:pPr marL="514350" indent="-514350" algn="just">
              <a:buAutoNum type="arabicPeriod"/>
            </a:pPr>
            <a:r>
              <a:rPr lang="vi-VN" sz="3200" b="1" i="0" dirty="0">
                <a:solidFill>
                  <a:srgbClr val="FF0000"/>
                </a:solidFill>
                <a:effectLst/>
                <a:latin typeface="+mj-lt"/>
              </a:rPr>
              <a:t>setCurrentMinute(Integer currentMinute):</a:t>
            </a:r>
            <a:r>
              <a:rPr lang="vi-VN" sz="3200" b="1" i="0" dirty="0">
                <a:solidFill>
                  <a:srgbClr val="FF6347"/>
                </a:solidFill>
                <a:effectLst/>
                <a:latin typeface="+mj-lt"/>
              </a:rPr>
              <a:t> </a:t>
            </a:r>
            <a:r>
              <a:rPr lang="vi-VN" sz="3200" b="0" i="0" dirty="0">
                <a:solidFill>
                  <a:srgbClr val="000000"/>
                </a:solidFill>
                <a:effectLst/>
                <a:latin typeface="+mj-lt"/>
              </a:rPr>
              <a:t>Phương thức này dùng để thiết lập ngày hiện tại cho</a:t>
            </a:r>
            <a:r>
              <a:rPr lang="vi-VN" sz="3200" b="1" i="0" dirty="0">
                <a:solidFill>
                  <a:srgbClr val="FF6347"/>
                </a:solidFill>
                <a:effectLst/>
                <a:latin typeface="+mj-lt"/>
              </a:rPr>
              <a:t> </a:t>
            </a:r>
            <a:r>
              <a:rPr lang="vi-VN" sz="3200" b="0" i="0" dirty="0">
                <a:solidFill>
                  <a:srgbClr val="000000"/>
                </a:solidFill>
                <a:effectLst/>
                <a:latin typeface="+mj-lt"/>
              </a:rPr>
              <a:t>một </a:t>
            </a:r>
            <a:r>
              <a:rPr lang="vi-VN" sz="3200" b="1" i="0" dirty="0">
                <a:solidFill>
                  <a:srgbClr val="FF6347"/>
                </a:solidFill>
                <a:effectLst/>
                <a:latin typeface="+mj-lt"/>
              </a:rPr>
              <a:t>TimePicker</a:t>
            </a:r>
            <a:endParaRPr lang="en-US" sz="3200" b="1" i="0" dirty="0">
              <a:solidFill>
                <a:srgbClr val="FF6347"/>
              </a:solidFill>
              <a:effectLst/>
              <a:latin typeface="+mj-lt"/>
            </a:endParaRPr>
          </a:p>
          <a:p>
            <a:pPr marL="514350" indent="-514350" algn="just">
              <a:buAutoNum type="arabicPeriod"/>
            </a:pPr>
            <a:r>
              <a:rPr lang="vi-VN" sz="3200" b="1" i="0" dirty="0">
                <a:solidFill>
                  <a:srgbClr val="FF0000"/>
                </a:solidFill>
                <a:effectLst/>
                <a:latin typeface="+mj-lt"/>
              </a:rPr>
              <a:t>getCurrentHour():</a:t>
            </a:r>
            <a:r>
              <a:rPr lang="vi-VN" sz="3200" b="1" i="0" dirty="0">
                <a:solidFill>
                  <a:srgbClr val="FF6347"/>
                </a:solidFill>
                <a:effectLst/>
                <a:latin typeface="+mj-lt"/>
              </a:rPr>
              <a:t> </a:t>
            </a:r>
            <a:r>
              <a:rPr lang="vi-VN" sz="3200" b="0" i="0" dirty="0">
                <a:solidFill>
                  <a:srgbClr val="000000"/>
                </a:solidFill>
                <a:effectLst/>
                <a:latin typeface="+mj-lt"/>
              </a:rPr>
              <a:t>Phương thức này lấy giờ hiện tại của </a:t>
            </a:r>
            <a:r>
              <a:rPr lang="vi-VN" sz="3200" b="1" i="0" dirty="0">
                <a:solidFill>
                  <a:srgbClr val="FF6347"/>
                </a:solidFill>
                <a:effectLst/>
                <a:latin typeface="+mj-lt"/>
              </a:rPr>
              <a:t>TimePicker</a:t>
            </a:r>
            <a:endParaRPr lang="en-US" sz="3200" b="1" dirty="0">
              <a:solidFill>
                <a:srgbClr val="FF6347"/>
              </a:solidFill>
              <a:latin typeface="+mj-lt"/>
            </a:endParaRPr>
          </a:p>
          <a:p>
            <a:pPr marL="514350" indent="-514350" algn="just">
              <a:buAutoNum type="arabicPeriod"/>
            </a:pPr>
            <a:r>
              <a:rPr lang="vi-VN" sz="3200" b="1" i="0" dirty="0">
                <a:solidFill>
                  <a:srgbClr val="FF0000"/>
                </a:solidFill>
                <a:effectLst/>
                <a:latin typeface="+mj-lt"/>
              </a:rPr>
              <a:t>getCurrentMinute():</a:t>
            </a:r>
            <a:r>
              <a:rPr lang="vi-VN" sz="3200" b="1" i="0" dirty="0">
                <a:solidFill>
                  <a:srgbClr val="FF6347"/>
                </a:solidFill>
                <a:effectLst/>
                <a:latin typeface="+mj-lt"/>
              </a:rPr>
              <a:t> </a:t>
            </a:r>
            <a:r>
              <a:rPr lang="vi-VN" sz="3200" b="0" i="0" dirty="0">
                <a:solidFill>
                  <a:srgbClr val="000000"/>
                </a:solidFill>
                <a:effectLst/>
                <a:latin typeface="+mj-lt"/>
              </a:rPr>
              <a:t>Phương thức này lấy phút hiện tại của </a:t>
            </a:r>
            <a:r>
              <a:rPr lang="vi-VN" sz="3200" b="1" i="0" dirty="0">
                <a:solidFill>
                  <a:srgbClr val="FF6347"/>
                </a:solidFill>
                <a:effectLst/>
                <a:latin typeface="+mj-lt"/>
              </a:rPr>
              <a:t>TimePicker</a:t>
            </a:r>
            <a:endParaRPr lang="en-US" sz="3200" b="1" i="0" dirty="0">
              <a:solidFill>
                <a:srgbClr val="FF6347"/>
              </a:solidFill>
              <a:effectLst/>
              <a:latin typeface="+mj-lt"/>
            </a:endParaRPr>
          </a:p>
        </p:txBody>
      </p:sp>
    </p:spTree>
    <p:extLst>
      <p:ext uri="{BB962C8B-B14F-4D97-AF65-F5344CB8AC3E}">
        <p14:creationId xmlns:p14="http://schemas.microsoft.com/office/powerpoint/2010/main" val="40142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i="0" dirty="0">
                <a:solidFill>
                  <a:srgbClr val="212529"/>
                </a:solidFill>
                <a:effectLst/>
                <a:latin typeface="Times New Roman" panose="02020603050405020304" pitchFamily="18" charset="0"/>
                <a:cs typeface="Times New Roman" panose="02020603050405020304" pitchFamily="18" charset="0"/>
              </a:rPr>
              <a:t>Time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439453" y="856357"/>
            <a:ext cx="11313093" cy="6001643"/>
          </a:xfrm>
          <a:prstGeom prst="rect">
            <a:avLst/>
          </a:prstGeom>
          <a:noFill/>
        </p:spPr>
        <p:txBody>
          <a:bodyPr wrap="square" rtlCol="0">
            <a:spAutoFit/>
          </a:bodyPr>
          <a:lstStyle/>
          <a:p>
            <a:pPr algn="just"/>
            <a:r>
              <a:rPr lang="en-US" sz="3200" b="1" i="0" dirty="0">
                <a:solidFill>
                  <a:srgbClr val="FF0000"/>
                </a:solidFill>
                <a:effectLst/>
                <a:latin typeface="Times New Roman" panose="02020603050405020304" pitchFamily="18" charset="0"/>
                <a:cs typeface="Times New Roman" panose="02020603050405020304" pitchFamily="18" charset="0"/>
              </a:rPr>
              <a:t>5. </a:t>
            </a:r>
            <a:r>
              <a:rPr lang="vi-VN" sz="3200" b="1" i="0" dirty="0">
                <a:solidFill>
                  <a:srgbClr val="FF0000"/>
                </a:solidFill>
                <a:effectLst/>
                <a:latin typeface="Times New Roman" panose="02020603050405020304" pitchFamily="18" charset="0"/>
                <a:cs typeface="Times New Roman" panose="02020603050405020304" pitchFamily="18" charset="0"/>
              </a:rPr>
              <a:t>setIs24HourView(Boolean is24HourView):</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thức dùng thiết lập chế độ giờ hiển thì là 24h hay là hiển thị dạng </a:t>
            </a:r>
            <a:r>
              <a:rPr lang="vi-VN" sz="3200" b="1" i="0" dirty="0">
                <a:solidFill>
                  <a:srgbClr val="FF6347"/>
                </a:solidFill>
                <a:effectLst/>
                <a:latin typeface="Times New Roman" panose="02020603050405020304" pitchFamily="18" charset="0"/>
                <a:cs typeface="Times New Roman" panose="02020603050405020304" pitchFamily="18" charset="0"/>
              </a:rPr>
              <a:t>AM/PM.</a:t>
            </a:r>
            <a:r>
              <a:rPr lang="vi-VN" sz="3200" b="0" i="0" dirty="0">
                <a:solidFill>
                  <a:srgbClr val="000000"/>
                </a:solidFill>
                <a:effectLst/>
                <a:latin typeface="Times New Roman" panose="02020603050405020304" pitchFamily="18" charset="0"/>
                <a:cs typeface="Times New Roman" panose="02020603050405020304" pitchFamily="18" charset="0"/>
              </a:rPr>
              <a:t> Trong phương thức này thiết lập chế độ</a:t>
            </a:r>
            <a:r>
              <a:rPr lang="vi-VN" sz="3200" b="1" i="0" dirty="0">
                <a:solidFill>
                  <a:srgbClr val="FF6347"/>
                </a:solidFill>
                <a:effectLst/>
                <a:latin typeface="Times New Roman" panose="02020603050405020304" pitchFamily="18" charset="0"/>
                <a:cs typeface="Times New Roman" panose="02020603050405020304" pitchFamily="18" charset="0"/>
              </a:rPr>
              <a:t> true/false.</a:t>
            </a:r>
            <a:r>
              <a:rPr lang="vi-VN" sz="3200" b="0" i="0" dirty="0">
                <a:solidFill>
                  <a:srgbClr val="000000"/>
                </a:solidFill>
                <a:effectLst/>
                <a:latin typeface="Times New Roman" panose="02020603050405020304" pitchFamily="18" charset="0"/>
                <a:cs typeface="Times New Roman" panose="02020603050405020304" pitchFamily="18" charset="0"/>
              </a:rPr>
              <a:t> Nếu giá trị </a:t>
            </a:r>
            <a:r>
              <a:rPr lang="vi-VN" sz="3200" b="1" i="0" dirty="0">
                <a:solidFill>
                  <a:srgbClr val="FF6347"/>
                </a:solidFill>
                <a:effectLst/>
                <a:latin typeface="Times New Roman" panose="02020603050405020304" pitchFamily="18" charset="0"/>
                <a:cs typeface="Times New Roman" panose="02020603050405020304" pitchFamily="18" charset="0"/>
              </a:rPr>
              <a:t>true </a:t>
            </a:r>
            <a:r>
              <a:rPr lang="vi-VN" sz="3200" b="0" i="0" dirty="0">
                <a:solidFill>
                  <a:srgbClr val="000000"/>
                </a:solidFill>
                <a:effectLst/>
                <a:latin typeface="Times New Roman" panose="02020603050405020304" pitchFamily="18" charset="0"/>
                <a:cs typeface="Times New Roman" panose="02020603050405020304" pitchFamily="18" charset="0"/>
              </a:rPr>
              <a:t>chế độ hiển thị theo 24h, nếu </a:t>
            </a:r>
            <a:r>
              <a:rPr lang="vi-VN" sz="3200" b="1" i="0" dirty="0">
                <a:solidFill>
                  <a:srgbClr val="FF6347"/>
                </a:solidFill>
                <a:effectLst/>
                <a:latin typeface="Times New Roman" panose="02020603050405020304" pitchFamily="18" charset="0"/>
                <a:cs typeface="Times New Roman" panose="02020603050405020304" pitchFamily="18" charset="0"/>
              </a:rPr>
              <a:t>false </a:t>
            </a:r>
            <a:r>
              <a:rPr lang="vi-VN" sz="3200" b="0" i="0" dirty="0">
                <a:solidFill>
                  <a:srgbClr val="000000"/>
                </a:solidFill>
                <a:effectLst/>
                <a:latin typeface="Times New Roman" panose="02020603050405020304" pitchFamily="18" charset="0"/>
                <a:cs typeface="Times New Roman" panose="02020603050405020304" pitchFamily="18" charset="0"/>
              </a:rPr>
              <a:t>hiển thị theo chế độ </a:t>
            </a:r>
            <a:r>
              <a:rPr lang="vi-VN" sz="3200" b="1" i="0" dirty="0">
                <a:solidFill>
                  <a:srgbClr val="FF6347"/>
                </a:solidFill>
                <a:effectLst/>
                <a:latin typeface="Times New Roman" panose="02020603050405020304" pitchFamily="18" charset="0"/>
                <a:cs typeface="Times New Roman" panose="02020603050405020304" pitchFamily="18" charset="0"/>
              </a:rPr>
              <a:t>AM/PM</a:t>
            </a:r>
            <a:r>
              <a:rPr lang="en-US" sz="3200" b="1" i="0" dirty="0">
                <a:solidFill>
                  <a:srgbClr val="FF6347"/>
                </a:solidFill>
                <a:effectLst/>
                <a:latin typeface="Times New Roman" panose="02020603050405020304" pitchFamily="18" charset="0"/>
                <a:cs typeface="Times New Roman" panose="02020603050405020304" pitchFamily="18" charset="0"/>
              </a:rPr>
              <a:t> </a:t>
            </a:r>
          </a:p>
          <a:p>
            <a:pPr algn="just"/>
            <a:r>
              <a:rPr lang="vi-VN" sz="3200" b="1" i="0" dirty="0">
                <a:solidFill>
                  <a:srgbClr val="FF0000"/>
                </a:solidFill>
                <a:effectLst/>
                <a:latin typeface="Times New Roman" panose="02020603050405020304" pitchFamily="18" charset="0"/>
                <a:cs typeface="Times New Roman" panose="02020603050405020304" pitchFamily="18" charset="0"/>
              </a:rPr>
              <a:t>6. is24HourView():</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này kiểm tra xem chế độ hiện tại là</a:t>
            </a:r>
            <a:r>
              <a:rPr lang="vi-VN" sz="3200" b="1" i="0" dirty="0">
                <a:solidFill>
                  <a:srgbClr val="FF6347"/>
                </a:solidFill>
                <a:effectLst/>
                <a:latin typeface="Times New Roman" panose="02020603050405020304" pitchFamily="18" charset="0"/>
                <a:cs typeface="Times New Roman" panose="02020603050405020304" pitchFamily="18" charset="0"/>
              </a:rPr>
              <a:t> 24h </a:t>
            </a:r>
            <a:r>
              <a:rPr lang="vi-VN" sz="3200" b="0" i="0" dirty="0">
                <a:solidFill>
                  <a:srgbClr val="000000"/>
                </a:solidFill>
                <a:effectLst/>
                <a:latin typeface="Times New Roman" panose="02020603050405020304" pitchFamily="18" charset="0"/>
                <a:cs typeface="Times New Roman" panose="02020603050405020304" pitchFamily="18" charset="0"/>
              </a:rPr>
              <a:t>hay </a:t>
            </a:r>
            <a:r>
              <a:rPr lang="vi-VN" sz="3200" b="1" i="0" dirty="0">
                <a:solidFill>
                  <a:srgbClr val="FF6347"/>
                </a:solidFill>
                <a:effectLst/>
                <a:latin typeface="Times New Roman" panose="02020603050405020304" pitchFamily="18" charset="0"/>
                <a:cs typeface="Times New Roman" panose="02020603050405020304" pitchFamily="18" charset="0"/>
              </a:rPr>
              <a:t>AM/PM. </a:t>
            </a:r>
            <a:r>
              <a:rPr lang="vi-VN" sz="3200" b="0" i="0" dirty="0">
                <a:solidFill>
                  <a:srgbClr val="000000"/>
                </a:solidFill>
                <a:effectLst/>
                <a:latin typeface="Times New Roman" panose="02020603050405020304" pitchFamily="18" charset="0"/>
                <a:cs typeface="Times New Roman" panose="02020603050405020304" pitchFamily="18" charset="0"/>
              </a:rPr>
              <a:t>Phương thức này trả về </a:t>
            </a:r>
            <a:r>
              <a:rPr lang="vi-VN" sz="3200" b="1" i="0" dirty="0">
                <a:solidFill>
                  <a:srgbClr val="FF6347"/>
                </a:solidFill>
                <a:effectLst/>
                <a:latin typeface="Times New Roman" panose="02020603050405020304" pitchFamily="18" charset="0"/>
                <a:cs typeface="Times New Roman" panose="02020603050405020304" pitchFamily="18" charset="0"/>
              </a:rPr>
              <a:t>true </a:t>
            </a:r>
            <a:r>
              <a:rPr lang="vi-VN" sz="3200" b="0" i="0" dirty="0">
                <a:solidFill>
                  <a:srgbClr val="000000"/>
                </a:solidFill>
                <a:effectLst/>
                <a:latin typeface="Times New Roman" panose="02020603050405020304" pitchFamily="18" charset="0"/>
                <a:cs typeface="Times New Roman" panose="02020603050405020304" pitchFamily="18" charset="0"/>
              </a:rPr>
              <a:t>nếu nó đang ở chế độ </a:t>
            </a:r>
            <a:r>
              <a:rPr lang="vi-VN" sz="3200" b="1" i="0" dirty="0">
                <a:solidFill>
                  <a:srgbClr val="FF6347"/>
                </a:solidFill>
                <a:effectLst/>
                <a:latin typeface="Times New Roman" panose="02020603050405020304" pitchFamily="18" charset="0"/>
                <a:cs typeface="Times New Roman" panose="02020603050405020304" pitchFamily="18" charset="0"/>
              </a:rPr>
              <a:t>24h </a:t>
            </a:r>
            <a:r>
              <a:rPr lang="vi-VN" sz="3200" b="0" i="0" dirty="0">
                <a:solidFill>
                  <a:srgbClr val="000000"/>
                </a:solidFill>
                <a:effectLst/>
                <a:latin typeface="Times New Roman" panose="02020603050405020304" pitchFamily="18" charset="0"/>
                <a:cs typeface="Times New Roman" panose="02020603050405020304" pitchFamily="18" charset="0"/>
              </a:rPr>
              <a:t>ngược lại </a:t>
            </a:r>
            <a:r>
              <a:rPr lang="vi-VN" sz="3200" b="1" i="0" dirty="0">
                <a:solidFill>
                  <a:srgbClr val="FF6347"/>
                </a:solidFill>
                <a:effectLst/>
                <a:latin typeface="Times New Roman" panose="02020603050405020304" pitchFamily="18" charset="0"/>
                <a:cs typeface="Times New Roman" panose="02020603050405020304" pitchFamily="18" charset="0"/>
              </a:rPr>
              <a:t>false </a:t>
            </a:r>
            <a:r>
              <a:rPr lang="vi-VN" sz="3200" b="0" i="0" dirty="0">
                <a:solidFill>
                  <a:srgbClr val="000000"/>
                </a:solidFill>
                <a:effectLst/>
                <a:latin typeface="Times New Roman" panose="02020603050405020304" pitchFamily="18" charset="0"/>
                <a:cs typeface="Times New Roman" panose="02020603050405020304" pitchFamily="18" charset="0"/>
              </a:rPr>
              <a:t>đang ở chế độ </a:t>
            </a:r>
            <a:r>
              <a:rPr lang="vi-VN" sz="3200" b="1" i="0" dirty="0">
                <a:solidFill>
                  <a:srgbClr val="FF6347"/>
                </a:solidFill>
                <a:effectLst/>
                <a:latin typeface="Times New Roman" panose="02020603050405020304" pitchFamily="18" charset="0"/>
                <a:cs typeface="Times New Roman" panose="02020603050405020304" pitchFamily="18" charset="0"/>
              </a:rPr>
              <a:t>AM/PM</a:t>
            </a:r>
            <a:endParaRPr lang="en-US" sz="3200" b="1" dirty="0">
              <a:solidFill>
                <a:srgbClr val="FF6347"/>
              </a:solidFill>
              <a:latin typeface="Times New Roman" panose="02020603050405020304" pitchFamily="18" charset="0"/>
              <a:cs typeface="Times New Roman" panose="02020603050405020304" pitchFamily="18" charset="0"/>
            </a:endParaRPr>
          </a:p>
          <a:p>
            <a:pPr algn="just"/>
            <a:r>
              <a:rPr lang="vi-VN" sz="3200" b="1" i="0" dirty="0">
                <a:solidFill>
                  <a:srgbClr val="FF0000"/>
                </a:solidFill>
                <a:effectLst/>
                <a:latin typeface="Times New Roman" panose="02020603050405020304" pitchFamily="18" charset="0"/>
                <a:cs typeface="Times New Roman" panose="02020603050405020304" pitchFamily="18" charset="0"/>
              </a:rPr>
              <a:t>7. setOnTimeChangedListener(TimePicker.OnTimeChangedListener onTimeChangedListener):</a:t>
            </a:r>
            <a:r>
              <a:rPr lang="vi-VN" sz="3200" b="1" i="0" dirty="0">
                <a:solidFill>
                  <a:srgbClr val="FF6347"/>
                </a:solidFill>
                <a:effectLst/>
                <a:latin typeface="Times New Roman" panose="02020603050405020304" pitchFamily="18" charset="0"/>
                <a:cs typeface="Times New Roman" panose="02020603050405020304" pitchFamily="18" charset="0"/>
              </a:rPr>
              <a:t> </a:t>
            </a:r>
            <a:r>
              <a:rPr lang="vi-VN" sz="3200" b="0" i="0" dirty="0">
                <a:solidFill>
                  <a:srgbClr val="000000"/>
                </a:solidFill>
                <a:effectLst/>
                <a:latin typeface="Times New Roman" panose="02020603050405020304" pitchFamily="18" charset="0"/>
                <a:cs typeface="Times New Roman" panose="02020603050405020304" pitchFamily="18" charset="0"/>
              </a:rPr>
              <a:t>Phương thức này thiết lập hàm callback mà chỉ rằng thời gian đã được chỉnh sửa bởi người dùng.</a:t>
            </a:r>
            <a:endParaRPr lang="en-US" sz="3200" b="1" i="0" dirty="0">
              <a:solidFill>
                <a:srgbClr val="FF634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97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41745" y="147782"/>
            <a:ext cx="6594763" cy="553998"/>
          </a:xfrm>
          <a:prstGeom prst="rect">
            <a:avLst/>
          </a:prstGeom>
          <a:noFill/>
        </p:spPr>
        <p:txBody>
          <a:bodyPr wrap="square" rtlCol="0">
            <a:spAutoFit/>
          </a:bodyPr>
          <a:lstStyle/>
          <a:p>
            <a:r>
              <a:rPr lang="en-US" sz="3000" b="1" dirty="0">
                <a:solidFill>
                  <a:srgbClr val="212529"/>
                </a:solidFill>
                <a:latin typeface="Times New Roman" panose="02020603050405020304" pitchFamily="18" charset="0"/>
                <a:cs typeface="Times New Roman" panose="02020603050405020304" pitchFamily="18" charset="0"/>
              </a:rPr>
              <a:t>Date</a:t>
            </a:r>
            <a:r>
              <a:rPr lang="en-US" sz="3000" b="1" i="0" dirty="0">
                <a:solidFill>
                  <a:srgbClr val="212529"/>
                </a:solidFill>
                <a:effectLst/>
                <a:latin typeface="Times New Roman" panose="02020603050405020304" pitchFamily="18" charset="0"/>
                <a:cs typeface="Times New Roman" panose="02020603050405020304" pitchFamily="18" charset="0"/>
              </a:rPr>
              <a:t> picker</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CE4D5B-FF54-4E19-AD2C-0DDCCA7A1526}"/>
              </a:ext>
            </a:extLst>
          </p:cNvPr>
          <p:cNvSpPr txBox="1"/>
          <p:nvPr/>
        </p:nvSpPr>
        <p:spPr>
          <a:xfrm>
            <a:off x="507999" y="1062182"/>
            <a:ext cx="11203709" cy="5016758"/>
          </a:xfrm>
          <a:prstGeom prst="rect">
            <a:avLst/>
          </a:prstGeom>
          <a:noFill/>
        </p:spPr>
        <p:txBody>
          <a:bodyPr wrap="square" rtlCol="0">
            <a:spAutoFit/>
          </a:bodyPr>
          <a:lstStyle/>
          <a:p>
            <a:pPr marL="742950" indent="-514350" algn="just">
              <a:buAutoNum type="arabicPeriod"/>
            </a:pPr>
            <a:r>
              <a:rPr lang="vi-VN" sz="3200" b="1" i="0" dirty="0">
                <a:solidFill>
                  <a:srgbClr val="FF0000"/>
                </a:solidFill>
                <a:effectLst/>
                <a:latin typeface="Noto Serif"/>
              </a:rPr>
              <a:t>setSpinnersShown(boolean shown):</a:t>
            </a:r>
            <a:r>
              <a:rPr lang="vi-VN" sz="3200" b="1" i="0" dirty="0">
                <a:solidFill>
                  <a:srgbClr val="FF6347"/>
                </a:solidFill>
                <a:effectLst/>
                <a:latin typeface="Noto Serif"/>
              </a:rPr>
              <a:t> </a:t>
            </a:r>
            <a:r>
              <a:rPr lang="vi-VN" sz="3200" b="0" i="0" dirty="0">
                <a:solidFill>
                  <a:srgbClr val="000000"/>
                </a:solidFill>
                <a:effectLst/>
                <a:latin typeface="Noto Serif"/>
              </a:rPr>
              <a:t>Phương thức này thường sử dụng để hiện thi DatePicker ở dạng spinner hay không. Trong phương thức này chúng ta có thể thiết lập giá trị </a:t>
            </a:r>
            <a:r>
              <a:rPr lang="vi-VN" sz="3200" b="1" i="0" dirty="0">
                <a:solidFill>
                  <a:srgbClr val="FF6347"/>
                </a:solidFill>
                <a:effectLst/>
                <a:latin typeface="Noto Serif"/>
              </a:rPr>
              <a:t>true </a:t>
            </a:r>
            <a:r>
              <a:rPr lang="vi-VN" sz="3200" b="0" i="0" dirty="0">
                <a:solidFill>
                  <a:srgbClr val="000000"/>
                </a:solidFill>
                <a:effectLst/>
                <a:latin typeface="Noto Serif"/>
              </a:rPr>
              <a:t>hoặc </a:t>
            </a:r>
            <a:r>
              <a:rPr lang="vi-VN" sz="3200" b="1" i="0" dirty="0">
                <a:solidFill>
                  <a:srgbClr val="FF6347"/>
                </a:solidFill>
                <a:effectLst/>
                <a:latin typeface="Noto Serif"/>
              </a:rPr>
              <a:t>false. </a:t>
            </a:r>
            <a:r>
              <a:rPr lang="vi-VN" sz="3200" b="0" i="0" dirty="0">
                <a:solidFill>
                  <a:srgbClr val="000000"/>
                </a:solidFill>
                <a:effectLst/>
                <a:latin typeface="Noto Serif"/>
              </a:rPr>
              <a:t>Nếu giá trị là</a:t>
            </a:r>
            <a:r>
              <a:rPr lang="vi-VN" sz="3200" b="1" i="0" dirty="0">
                <a:solidFill>
                  <a:srgbClr val="FF6347"/>
                </a:solidFill>
                <a:effectLst/>
                <a:latin typeface="Noto Serif"/>
              </a:rPr>
              <a:t> false</a:t>
            </a:r>
            <a:r>
              <a:rPr lang="vi-VN" sz="3200" b="0" i="0" dirty="0">
                <a:solidFill>
                  <a:srgbClr val="000000"/>
                </a:solidFill>
                <a:effectLst/>
                <a:latin typeface="Noto Serif"/>
              </a:rPr>
              <a:t> thì spinner không hiển thị. Mặc định là </a:t>
            </a:r>
            <a:r>
              <a:rPr lang="vi-VN" sz="3200" b="1" i="0" dirty="0">
                <a:solidFill>
                  <a:srgbClr val="FF6347"/>
                </a:solidFill>
                <a:effectLst/>
                <a:latin typeface="Noto Serif"/>
              </a:rPr>
              <a:t>true</a:t>
            </a:r>
            <a:endParaRPr lang="en-US" sz="3200" b="1" i="0" dirty="0">
              <a:solidFill>
                <a:srgbClr val="FF6347"/>
              </a:solidFill>
              <a:effectLst/>
              <a:latin typeface="Noto Serif"/>
            </a:endParaRPr>
          </a:p>
          <a:p>
            <a:pPr marL="742950" indent="-514350" algn="just">
              <a:buAutoNum type="arabicPeriod"/>
            </a:pPr>
            <a:r>
              <a:rPr lang="vi-VN" sz="3200" b="1" i="0" dirty="0">
                <a:solidFill>
                  <a:srgbClr val="FF0000"/>
                </a:solidFill>
                <a:effectLst/>
                <a:latin typeface="Noto Serif"/>
              </a:rPr>
              <a:t>getDayOfMonth():</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ngày trong  tháng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200" b="0" i="0" dirty="0">
              <a:solidFill>
                <a:srgbClr val="000000"/>
              </a:solidFill>
              <a:effectLst/>
              <a:latin typeface="Noto Serif"/>
            </a:endParaRPr>
          </a:p>
          <a:p>
            <a:pPr marL="742950" indent="-514350" algn="just">
              <a:buAutoNum type="arabicPeriod"/>
            </a:pPr>
            <a:r>
              <a:rPr lang="vi-VN" sz="3200" b="1" i="0" dirty="0">
                <a:solidFill>
                  <a:srgbClr val="FF0000"/>
                </a:solidFill>
                <a:effectLst/>
                <a:latin typeface="Noto Serif"/>
              </a:rPr>
              <a:t>getMonth():</a:t>
            </a:r>
            <a:r>
              <a:rPr lang="vi-VN" sz="3200" b="1" i="0" dirty="0">
                <a:solidFill>
                  <a:srgbClr val="FF6347"/>
                </a:solidFill>
                <a:effectLst/>
                <a:latin typeface="Noto Serif"/>
              </a:rPr>
              <a:t> </a:t>
            </a:r>
            <a:r>
              <a:rPr lang="vi-VN" sz="3200" b="0" i="0" dirty="0">
                <a:solidFill>
                  <a:srgbClr val="000000"/>
                </a:solidFill>
                <a:effectLst/>
                <a:latin typeface="Noto Serif"/>
              </a:rPr>
              <a:t>Phương thức này được sử dụng để lấy tháng từ </a:t>
            </a:r>
            <a:r>
              <a:rPr lang="vi-VN" sz="3200" b="1" i="0" dirty="0">
                <a:solidFill>
                  <a:srgbClr val="FF6347"/>
                </a:solidFill>
                <a:effectLst/>
                <a:latin typeface="Noto Serif"/>
              </a:rPr>
              <a:t>DatePicker. </a:t>
            </a:r>
            <a:r>
              <a:rPr lang="vi-VN" sz="3200" b="0" i="0" dirty="0">
                <a:solidFill>
                  <a:srgbClr val="000000"/>
                </a:solidFill>
                <a:effectLst/>
                <a:latin typeface="Noto Serif"/>
              </a:rPr>
              <a:t>Phương thức này trả về một số nguyên.</a:t>
            </a:r>
            <a:endParaRPr lang="en-US" sz="3000" dirty="0">
              <a:latin typeface="+mj-lt"/>
            </a:endParaRPr>
          </a:p>
        </p:txBody>
      </p:sp>
    </p:spTree>
    <p:extLst>
      <p:ext uri="{BB962C8B-B14F-4D97-AF65-F5344CB8AC3E}">
        <p14:creationId xmlns:p14="http://schemas.microsoft.com/office/powerpoint/2010/main" val="112495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2312</Words>
  <Application>Microsoft Office PowerPoint</Application>
  <PresentationFormat>Widescreen</PresentationFormat>
  <Paragraphs>200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Noto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Chương 3: Thiết kế và xây dựng ứng dụng Android: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Tien Dat Tran</cp:lastModifiedBy>
  <cp:revision>14</cp:revision>
  <dcterms:created xsi:type="dcterms:W3CDTF">2021-02-26T01:05:23Z</dcterms:created>
  <dcterms:modified xsi:type="dcterms:W3CDTF">2021-04-12T03:18:01Z</dcterms:modified>
</cp:coreProperties>
</file>