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62" r:id="rId8"/>
    <p:sldId id="258" r:id="rId9"/>
    <p:sldId id="261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3" d="100"/>
          <a:sy n="83" d="100"/>
        </p:scale>
        <p:origin x="7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青木 大介" userId="a5fa08e51d23e1a7" providerId="LiveId" clId="{A81419D9-00A0-4D45-8079-DE434CE7A7CD}"/>
    <pc:docChg chg="custSel addSld delSld modSld sldOrd">
      <pc:chgData name="青木 大介" userId="a5fa08e51d23e1a7" providerId="LiveId" clId="{A81419D9-00A0-4D45-8079-DE434CE7A7CD}" dt="2021-03-16T07:37:39.071" v="79"/>
      <pc:docMkLst>
        <pc:docMk/>
      </pc:docMkLst>
      <pc:sldChg chg="del">
        <pc:chgData name="青木 大介" userId="a5fa08e51d23e1a7" providerId="LiveId" clId="{A81419D9-00A0-4D45-8079-DE434CE7A7CD}" dt="2021-03-15T05:29:26.450" v="0" actId="47"/>
        <pc:sldMkLst>
          <pc:docMk/>
          <pc:sldMk cId="1412309280" sldId="258"/>
        </pc:sldMkLst>
      </pc:sldChg>
      <pc:sldChg chg="addSp delSp new mod">
        <pc:chgData name="青木 大介" userId="a5fa08e51d23e1a7" providerId="LiveId" clId="{A81419D9-00A0-4D45-8079-DE434CE7A7CD}" dt="2021-03-15T05:31:40.998" v="16" actId="22"/>
        <pc:sldMkLst>
          <pc:docMk/>
          <pc:sldMk cId="1696191246" sldId="258"/>
        </pc:sldMkLst>
        <pc:spChg chg="del">
          <ac:chgData name="青木 大介" userId="a5fa08e51d23e1a7" providerId="LiveId" clId="{A81419D9-00A0-4D45-8079-DE434CE7A7CD}" dt="2021-03-15T05:29:44.141" v="4" actId="478"/>
          <ac:spMkLst>
            <pc:docMk/>
            <pc:sldMk cId="1696191246" sldId="258"/>
            <ac:spMk id="2" creationId="{06374313-C386-4BF9-B4F1-BB2375B94C21}"/>
          </ac:spMkLst>
        </pc:spChg>
        <pc:spChg chg="del">
          <ac:chgData name="青木 大介" userId="a5fa08e51d23e1a7" providerId="LiveId" clId="{A81419D9-00A0-4D45-8079-DE434CE7A7CD}" dt="2021-03-15T05:29:42.752" v="3" actId="478"/>
          <ac:spMkLst>
            <pc:docMk/>
            <pc:sldMk cId="1696191246" sldId="258"/>
            <ac:spMk id="3" creationId="{C058E439-4117-4EFF-BF7F-2B671D96F416}"/>
          </ac:spMkLst>
        </pc:spChg>
        <pc:picChg chg="add del">
          <ac:chgData name="青木 大介" userId="a5fa08e51d23e1a7" providerId="LiveId" clId="{A81419D9-00A0-4D45-8079-DE434CE7A7CD}" dt="2021-03-15T05:31:25.295" v="6" actId="21"/>
          <ac:picMkLst>
            <pc:docMk/>
            <pc:sldMk cId="1696191246" sldId="258"/>
            <ac:picMk id="5" creationId="{B5A9DF74-A52F-47E3-95DF-1A486B1E516B}"/>
          </ac:picMkLst>
        </pc:picChg>
        <pc:picChg chg="add">
          <ac:chgData name="青木 大介" userId="a5fa08e51d23e1a7" providerId="LiveId" clId="{A81419D9-00A0-4D45-8079-DE434CE7A7CD}" dt="2021-03-15T05:31:40.998" v="16" actId="22"/>
          <ac:picMkLst>
            <pc:docMk/>
            <pc:sldMk cId="1696191246" sldId="258"/>
            <ac:picMk id="7" creationId="{7DC7FE6F-EA78-480F-9EB5-363925C12CE2}"/>
          </ac:picMkLst>
        </pc:picChg>
      </pc:sldChg>
      <pc:sldChg chg="addSp add mod">
        <pc:chgData name="青木 大介" userId="a5fa08e51d23e1a7" providerId="LiveId" clId="{A81419D9-00A0-4D45-8079-DE434CE7A7CD}" dt="2021-03-15T05:33:28.729" v="17" actId="22"/>
        <pc:sldMkLst>
          <pc:docMk/>
          <pc:sldMk cId="3187871087" sldId="259"/>
        </pc:sldMkLst>
        <pc:picChg chg="add">
          <ac:chgData name="青木 大介" userId="a5fa08e51d23e1a7" providerId="LiveId" clId="{A81419D9-00A0-4D45-8079-DE434CE7A7CD}" dt="2021-03-15T05:33:28.729" v="17" actId="22"/>
          <ac:picMkLst>
            <pc:docMk/>
            <pc:sldMk cId="3187871087" sldId="259"/>
            <ac:picMk id="3" creationId="{5E22EFF3-4BCE-40C4-ACB8-C25DE8AFDFF2}"/>
          </ac:picMkLst>
        </pc:picChg>
      </pc:sldChg>
      <pc:sldChg chg="del">
        <pc:chgData name="青木 大介" userId="a5fa08e51d23e1a7" providerId="LiveId" clId="{A81419D9-00A0-4D45-8079-DE434CE7A7CD}" dt="2021-03-15T05:29:26.450" v="0" actId="47"/>
        <pc:sldMkLst>
          <pc:docMk/>
          <pc:sldMk cId="3217124727" sldId="259"/>
        </pc:sldMkLst>
      </pc:sldChg>
      <pc:sldChg chg="addSp add mod">
        <pc:chgData name="青木 大介" userId="a5fa08e51d23e1a7" providerId="LiveId" clId="{A81419D9-00A0-4D45-8079-DE434CE7A7CD}" dt="2021-03-15T05:33:40.463" v="18" actId="22"/>
        <pc:sldMkLst>
          <pc:docMk/>
          <pc:sldMk cId="350304478" sldId="260"/>
        </pc:sldMkLst>
        <pc:picChg chg="add">
          <ac:chgData name="青木 大介" userId="a5fa08e51d23e1a7" providerId="LiveId" clId="{A81419D9-00A0-4D45-8079-DE434CE7A7CD}" dt="2021-03-15T05:33:40.463" v="18" actId="22"/>
          <ac:picMkLst>
            <pc:docMk/>
            <pc:sldMk cId="350304478" sldId="260"/>
            <ac:picMk id="3" creationId="{140A8E90-8B66-4077-A0FB-31E13EF7B39D}"/>
          </ac:picMkLst>
        </pc:picChg>
      </pc:sldChg>
      <pc:sldChg chg="del">
        <pc:chgData name="青木 大介" userId="a5fa08e51d23e1a7" providerId="LiveId" clId="{A81419D9-00A0-4D45-8079-DE434CE7A7CD}" dt="2021-03-15T05:29:26.450" v="0" actId="47"/>
        <pc:sldMkLst>
          <pc:docMk/>
          <pc:sldMk cId="2450593246" sldId="260"/>
        </pc:sldMkLst>
      </pc:sldChg>
      <pc:sldChg chg="del">
        <pc:chgData name="青木 大介" userId="a5fa08e51d23e1a7" providerId="LiveId" clId="{A81419D9-00A0-4D45-8079-DE434CE7A7CD}" dt="2021-03-15T05:29:26.450" v="0" actId="47"/>
        <pc:sldMkLst>
          <pc:docMk/>
          <pc:sldMk cId="608351486" sldId="261"/>
        </pc:sldMkLst>
      </pc:sldChg>
      <pc:sldChg chg="addSp add mod ord">
        <pc:chgData name="青木 大介" userId="a5fa08e51d23e1a7" providerId="LiveId" clId="{A81419D9-00A0-4D45-8079-DE434CE7A7CD}" dt="2021-03-15T05:35:15.326" v="21" actId="22"/>
        <pc:sldMkLst>
          <pc:docMk/>
          <pc:sldMk cId="3933382901" sldId="261"/>
        </pc:sldMkLst>
        <pc:picChg chg="add">
          <ac:chgData name="青木 大介" userId="a5fa08e51d23e1a7" providerId="LiveId" clId="{A81419D9-00A0-4D45-8079-DE434CE7A7CD}" dt="2021-03-15T05:35:15.326" v="21" actId="22"/>
          <ac:picMkLst>
            <pc:docMk/>
            <pc:sldMk cId="3933382901" sldId="261"/>
            <ac:picMk id="3" creationId="{86F6665A-F211-4B88-8123-83D946CA7F57}"/>
          </ac:picMkLst>
        </pc:picChg>
      </pc:sldChg>
      <pc:sldChg chg="del">
        <pc:chgData name="青木 大介" userId="a5fa08e51d23e1a7" providerId="LiveId" clId="{A81419D9-00A0-4D45-8079-DE434CE7A7CD}" dt="2021-03-15T05:29:26.450" v="0" actId="47"/>
        <pc:sldMkLst>
          <pc:docMk/>
          <pc:sldMk cId="1740090093" sldId="262"/>
        </pc:sldMkLst>
      </pc:sldChg>
      <pc:sldChg chg="addSp modSp add mod ord">
        <pc:chgData name="青木 大介" userId="a5fa08e51d23e1a7" providerId="LiveId" clId="{A81419D9-00A0-4D45-8079-DE434CE7A7CD}" dt="2021-03-16T07:36:08.217" v="65" actId="1076"/>
        <pc:sldMkLst>
          <pc:docMk/>
          <pc:sldMk cId="2053454047" sldId="262"/>
        </pc:sldMkLst>
        <pc:spChg chg="add mod">
          <ac:chgData name="青木 大介" userId="a5fa08e51d23e1a7" providerId="LiveId" clId="{A81419D9-00A0-4D45-8079-DE434CE7A7CD}" dt="2021-03-16T07:36:08.217" v="65" actId="1076"/>
          <ac:spMkLst>
            <pc:docMk/>
            <pc:sldMk cId="2053454047" sldId="262"/>
            <ac:spMk id="2" creationId="{0B1B7CAE-1E49-4CB2-8BBC-7403A64B51D2}"/>
          </ac:spMkLst>
        </pc:spChg>
        <pc:picChg chg="add">
          <ac:chgData name="青木 大介" userId="a5fa08e51d23e1a7" providerId="LiveId" clId="{A81419D9-00A0-4D45-8079-DE434CE7A7CD}" dt="2021-03-15T05:36:04.855" v="22" actId="22"/>
          <ac:picMkLst>
            <pc:docMk/>
            <pc:sldMk cId="2053454047" sldId="262"/>
            <ac:picMk id="3" creationId="{51BAF021-886C-436D-9235-68C44E5C35A4}"/>
          </ac:picMkLst>
        </pc:picChg>
      </pc:sldChg>
      <pc:sldChg chg="del">
        <pc:chgData name="青木 大介" userId="a5fa08e51d23e1a7" providerId="LiveId" clId="{A81419D9-00A0-4D45-8079-DE434CE7A7CD}" dt="2021-03-15T05:29:26.450" v="0" actId="47"/>
        <pc:sldMkLst>
          <pc:docMk/>
          <pc:sldMk cId="3285822492" sldId="263"/>
        </pc:sldMkLst>
      </pc:sldChg>
      <pc:sldChg chg="addSp modSp add mod ord">
        <pc:chgData name="青木 大介" userId="a5fa08e51d23e1a7" providerId="LiveId" clId="{A81419D9-00A0-4D45-8079-DE434CE7A7CD}" dt="2021-03-16T07:37:39.071" v="79"/>
        <pc:sldMkLst>
          <pc:docMk/>
          <pc:sldMk cId="3794970216" sldId="263"/>
        </pc:sldMkLst>
        <pc:spChg chg="add mod">
          <ac:chgData name="青木 大介" userId="a5fa08e51d23e1a7" providerId="LiveId" clId="{A81419D9-00A0-4D45-8079-DE434CE7A7CD}" dt="2021-03-16T07:37:39.071" v="79"/>
          <ac:spMkLst>
            <pc:docMk/>
            <pc:sldMk cId="3794970216" sldId="263"/>
            <ac:spMk id="4" creationId="{10D36407-4A1C-491C-B8D8-9F63BD8A1077}"/>
          </ac:spMkLst>
        </pc:spChg>
        <pc:picChg chg="add">
          <ac:chgData name="青木 大介" userId="a5fa08e51d23e1a7" providerId="LiveId" clId="{A81419D9-00A0-4D45-8079-DE434CE7A7CD}" dt="2021-03-15T05:36:28.274" v="25" actId="22"/>
          <ac:picMkLst>
            <pc:docMk/>
            <pc:sldMk cId="3794970216" sldId="263"/>
            <ac:picMk id="3" creationId="{8536E1C6-5D53-4D4C-856F-ABEB4A2C605B}"/>
          </ac:picMkLst>
        </pc:picChg>
      </pc:sldChg>
      <pc:sldChg chg="del">
        <pc:chgData name="青木 大介" userId="a5fa08e51d23e1a7" providerId="LiveId" clId="{A81419D9-00A0-4D45-8079-DE434CE7A7CD}" dt="2021-03-15T05:29:26.450" v="0" actId="47"/>
        <pc:sldMkLst>
          <pc:docMk/>
          <pc:sldMk cId="1069502109" sldId="264"/>
        </pc:sldMkLst>
      </pc:sldChg>
      <pc:sldChg chg="addSp modSp add mod ord">
        <pc:chgData name="青木 大介" userId="a5fa08e51d23e1a7" providerId="LiveId" clId="{A81419D9-00A0-4D45-8079-DE434CE7A7CD}" dt="2021-03-16T07:37:35.851" v="78" actId="208"/>
        <pc:sldMkLst>
          <pc:docMk/>
          <pc:sldMk cId="3184424995" sldId="264"/>
        </pc:sldMkLst>
        <pc:spChg chg="add mod">
          <ac:chgData name="青木 大介" userId="a5fa08e51d23e1a7" providerId="LiveId" clId="{A81419D9-00A0-4D45-8079-DE434CE7A7CD}" dt="2021-03-16T07:37:35.851" v="78" actId="208"/>
          <ac:spMkLst>
            <pc:docMk/>
            <pc:sldMk cId="3184424995" sldId="264"/>
            <ac:spMk id="2" creationId="{9BFC8C9E-10C6-423F-A167-3D230EC1D4C3}"/>
          </ac:spMkLst>
        </pc:spChg>
        <pc:picChg chg="add">
          <ac:chgData name="青木 大介" userId="a5fa08e51d23e1a7" providerId="LiveId" clId="{A81419D9-00A0-4D45-8079-DE434CE7A7CD}" dt="2021-03-15T05:52:24.050" v="30" actId="22"/>
          <ac:picMkLst>
            <pc:docMk/>
            <pc:sldMk cId="3184424995" sldId="264"/>
            <ac:picMk id="3" creationId="{A6CC3A36-94EF-489C-A9AC-667E32A4CCB9}"/>
          </ac:picMkLst>
        </pc:picChg>
      </pc:sldChg>
      <pc:sldChg chg="addSp add mod ord">
        <pc:chgData name="青木 大介" userId="a5fa08e51d23e1a7" providerId="LiveId" clId="{A81419D9-00A0-4D45-8079-DE434CE7A7CD}" dt="2021-03-15T06:11:13.387" v="33"/>
        <pc:sldMkLst>
          <pc:docMk/>
          <pc:sldMk cId="905358036" sldId="265"/>
        </pc:sldMkLst>
        <pc:picChg chg="add">
          <ac:chgData name="青木 大介" userId="a5fa08e51d23e1a7" providerId="LiveId" clId="{A81419D9-00A0-4D45-8079-DE434CE7A7CD}" dt="2021-03-15T06:11:10.725" v="31" actId="22"/>
          <ac:picMkLst>
            <pc:docMk/>
            <pc:sldMk cId="905358036" sldId="265"/>
            <ac:picMk id="3" creationId="{27128D3C-0F5E-46B9-9E16-0D9C86DC3353}"/>
          </ac:picMkLst>
        </pc:picChg>
      </pc:sldChg>
      <pc:sldChg chg="del">
        <pc:chgData name="青木 大介" userId="a5fa08e51d23e1a7" providerId="LiveId" clId="{A81419D9-00A0-4D45-8079-DE434CE7A7CD}" dt="2021-03-15T05:29:26.450" v="0" actId="47"/>
        <pc:sldMkLst>
          <pc:docMk/>
          <pc:sldMk cId="2598206698" sldId="265"/>
        </pc:sldMkLst>
      </pc:sldChg>
      <pc:sldChg chg="addSp add mod ord">
        <pc:chgData name="青木 大介" userId="a5fa08e51d23e1a7" providerId="LiveId" clId="{A81419D9-00A0-4D45-8079-DE434CE7A7CD}" dt="2021-03-15T06:15:57.728" v="36"/>
        <pc:sldMkLst>
          <pc:docMk/>
          <pc:sldMk cId="1652757563" sldId="266"/>
        </pc:sldMkLst>
        <pc:picChg chg="add">
          <ac:chgData name="青木 大介" userId="a5fa08e51d23e1a7" providerId="LiveId" clId="{A81419D9-00A0-4D45-8079-DE434CE7A7CD}" dt="2021-03-15T06:15:54.853" v="34" actId="22"/>
          <ac:picMkLst>
            <pc:docMk/>
            <pc:sldMk cId="1652757563" sldId="266"/>
            <ac:picMk id="3" creationId="{A1390752-21BC-43B1-AAF9-A9C95C6352B9}"/>
          </ac:picMkLst>
        </pc:picChg>
      </pc:sldChg>
      <pc:sldChg chg="del">
        <pc:chgData name="青木 大介" userId="a5fa08e51d23e1a7" providerId="LiveId" clId="{A81419D9-00A0-4D45-8079-DE434CE7A7CD}" dt="2021-03-15T05:29:26.450" v="0" actId="47"/>
        <pc:sldMkLst>
          <pc:docMk/>
          <pc:sldMk cId="1863264131" sldId="266"/>
        </pc:sldMkLst>
      </pc:sldChg>
      <pc:sldChg chg="addSp add mod ord">
        <pc:chgData name="青木 大介" userId="a5fa08e51d23e1a7" providerId="LiveId" clId="{A81419D9-00A0-4D45-8079-DE434CE7A7CD}" dt="2021-03-15T06:21:16.823" v="39"/>
        <pc:sldMkLst>
          <pc:docMk/>
          <pc:sldMk cId="478401957" sldId="267"/>
        </pc:sldMkLst>
        <pc:picChg chg="add">
          <ac:chgData name="青木 大介" userId="a5fa08e51d23e1a7" providerId="LiveId" clId="{A81419D9-00A0-4D45-8079-DE434CE7A7CD}" dt="2021-03-15T06:21:11.779" v="37" actId="22"/>
          <ac:picMkLst>
            <pc:docMk/>
            <pc:sldMk cId="478401957" sldId="267"/>
            <ac:picMk id="3" creationId="{1CA4066C-EA1D-41A5-860C-37F06FB32F7E}"/>
          </ac:picMkLst>
        </pc:picChg>
      </pc:sldChg>
      <pc:sldChg chg="del">
        <pc:chgData name="青木 大介" userId="a5fa08e51d23e1a7" providerId="LiveId" clId="{A81419D9-00A0-4D45-8079-DE434CE7A7CD}" dt="2021-03-15T05:29:26.450" v="0" actId="47"/>
        <pc:sldMkLst>
          <pc:docMk/>
          <pc:sldMk cId="1517565642" sldId="267"/>
        </pc:sldMkLst>
      </pc:sldChg>
      <pc:sldChg chg="del">
        <pc:chgData name="青木 大介" userId="a5fa08e51d23e1a7" providerId="LiveId" clId="{A81419D9-00A0-4D45-8079-DE434CE7A7CD}" dt="2021-03-15T05:29:26.450" v="0" actId="47"/>
        <pc:sldMkLst>
          <pc:docMk/>
          <pc:sldMk cId="2593758326" sldId="268"/>
        </pc:sldMkLst>
      </pc:sldChg>
      <pc:sldChg chg="del">
        <pc:chgData name="青木 大介" userId="a5fa08e51d23e1a7" providerId="LiveId" clId="{A81419D9-00A0-4D45-8079-DE434CE7A7CD}" dt="2021-03-15T05:29:26.450" v="0" actId="47"/>
        <pc:sldMkLst>
          <pc:docMk/>
          <pc:sldMk cId="2092193516" sldId="269"/>
        </pc:sldMkLst>
      </pc:sldChg>
      <pc:sldChg chg="del">
        <pc:chgData name="青木 大介" userId="a5fa08e51d23e1a7" providerId="LiveId" clId="{A81419D9-00A0-4D45-8079-DE434CE7A7CD}" dt="2021-03-15T05:29:26.450" v="0" actId="47"/>
        <pc:sldMkLst>
          <pc:docMk/>
          <pc:sldMk cId="133202625" sldId="270"/>
        </pc:sldMkLst>
      </pc:sldChg>
      <pc:sldChg chg="del">
        <pc:chgData name="青木 大介" userId="a5fa08e51d23e1a7" providerId="LiveId" clId="{A81419D9-00A0-4D45-8079-DE434CE7A7CD}" dt="2021-03-15T05:29:26.450" v="0" actId="47"/>
        <pc:sldMkLst>
          <pc:docMk/>
          <pc:sldMk cId="686500327" sldId="271"/>
        </pc:sldMkLst>
      </pc:sldChg>
      <pc:sldChg chg="del">
        <pc:chgData name="青木 大介" userId="a5fa08e51d23e1a7" providerId="LiveId" clId="{A81419D9-00A0-4D45-8079-DE434CE7A7CD}" dt="2021-03-15T05:29:26.450" v="0" actId="47"/>
        <pc:sldMkLst>
          <pc:docMk/>
          <pc:sldMk cId="3384204554" sldId="272"/>
        </pc:sldMkLst>
      </pc:sldChg>
      <pc:sldChg chg="del">
        <pc:chgData name="青木 大介" userId="a5fa08e51d23e1a7" providerId="LiveId" clId="{A81419D9-00A0-4D45-8079-DE434CE7A7CD}" dt="2021-03-15T05:29:26.450" v="0" actId="47"/>
        <pc:sldMkLst>
          <pc:docMk/>
          <pc:sldMk cId="976483304" sldId="273"/>
        </pc:sldMkLst>
      </pc:sldChg>
      <pc:sldChg chg="del">
        <pc:chgData name="青木 大介" userId="a5fa08e51d23e1a7" providerId="LiveId" clId="{A81419D9-00A0-4D45-8079-DE434CE7A7CD}" dt="2021-03-15T05:29:26.450" v="0" actId="47"/>
        <pc:sldMkLst>
          <pc:docMk/>
          <pc:sldMk cId="1222891984" sldId="274"/>
        </pc:sldMkLst>
      </pc:sldChg>
      <pc:sldChg chg="del">
        <pc:chgData name="青木 大介" userId="a5fa08e51d23e1a7" providerId="LiveId" clId="{A81419D9-00A0-4D45-8079-DE434CE7A7CD}" dt="2021-03-15T05:29:36.952" v="1" actId="47"/>
        <pc:sldMkLst>
          <pc:docMk/>
          <pc:sldMk cId="1859163750" sldId="275"/>
        </pc:sldMkLst>
      </pc:sldChg>
      <pc:sldChg chg="del">
        <pc:chgData name="青木 大介" userId="a5fa08e51d23e1a7" providerId="LiveId" clId="{A81419D9-00A0-4D45-8079-DE434CE7A7CD}" dt="2021-03-15T05:29:36.952" v="1" actId="47"/>
        <pc:sldMkLst>
          <pc:docMk/>
          <pc:sldMk cId="1026108452" sldId="276"/>
        </pc:sldMkLst>
      </pc:sldChg>
      <pc:sldChg chg="del">
        <pc:chgData name="青木 大介" userId="a5fa08e51d23e1a7" providerId="LiveId" clId="{A81419D9-00A0-4D45-8079-DE434CE7A7CD}" dt="2021-03-15T05:29:36.952" v="1" actId="47"/>
        <pc:sldMkLst>
          <pc:docMk/>
          <pc:sldMk cId="1969578873" sldId="277"/>
        </pc:sldMkLst>
      </pc:sldChg>
      <pc:sldChg chg="del">
        <pc:chgData name="青木 大介" userId="a5fa08e51d23e1a7" providerId="LiveId" clId="{A81419D9-00A0-4D45-8079-DE434CE7A7CD}" dt="2021-03-15T05:29:36.952" v="1" actId="47"/>
        <pc:sldMkLst>
          <pc:docMk/>
          <pc:sldMk cId="4231062278" sldId="278"/>
        </pc:sldMkLst>
      </pc:sldChg>
    </pc:docChg>
  </pc:docChgLst>
  <pc:docChgLst>
    <pc:chgData name="青木 大介" userId="a5fa08e51d23e1a7" providerId="LiveId" clId="{44932E7A-3A1F-4915-B3E6-868131FF2BE0}"/>
    <pc:docChg chg="undo custSel addSld modSld">
      <pc:chgData name="青木 大介" userId="a5fa08e51d23e1a7" providerId="LiveId" clId="{44932E7A-3A1F-4915-B3E6-868131FF2BE0}" dt="2021-02-26T01:53:09.941" v="441"/>
      <pc:docMkLst>
        <pc:docMk/>
      </pc:docMkLst>
      <pc:sldChg chg="modTransition">
        <pc:chgData name="青木 大介" userId="a5fa08e51d23e1a7" providerId="LiveId" clId="{44932E7A-3A1F-4915-B3E6-868131FF2BE0}" dt="2021-02-26T01:53:09.941" v="441"/>
        <pc:sldMkLst>
          <pc:docMk/>
          <pc:sldMk cId="2184479902" sldId="257"/>
        </pc:sldMkLst>
      </pc:sldChg>
      <pc:sldChg chg="modTransition">
        <pc:chgData name="青木 大介" userId="a5fa08e51d23e1a7" providerId="LiveId" clId="{44932E7A-3A1F-4915-B3E6-868131FF2BE0}" dt="2021-02-26T01:53:09.941" v="441"/>
        <pc:sldMkLst>
          <pc:docMk/>
          <pc:sldMk cId="1412309280" sldId="258"/>
        </pc:sldMkLst>
      </pc:sldChg>
      <pc:sldChg chg="modTransition">
        <pc:chgData name="青木 大介" userId="a5fa08e51d23e1a7" providerId="LiveId" clId="{44932E7A-3A1F-4915-B3E6-868131FF2BE0}" dt="2021-02-26T01:53:09.941" v="441"/>
        <pc:sldMkLst>
          <pc:docMk/>
          <pc:sldMk cId="3217124727" sldId="259"/>
        </pc:sldMkLst>
      </pc:sldChg>
      <pc:sldChg chg="modTransition">
        <pc:chgData name="青木 大介" userId="a5fa08e51d23e1a7" providerId="LiveId" clId="{44932E7A-3A1F-4915-B3E6-868131FF2BE0}" dt="2021-02-26T01:53:09.941" v="441"/>
        <pc:sldMkLst>
          <pc:docMk/>
          <pc:sldMk cId="2450593246" sldId="260"/>
        </pc:sldMkLst>
      </pc:sldChg>
      <pc:sldChg chg="modTransition">
        <pc:chgData name="青木 大介" userId="a5fa08e51d23e1a7" providerId="LiveId" clId="{44932E7A-3A1F-4915-B3E6-868131FF2BE0}" dt="2021-02-26T01:53:09.941" v="441"/>
        <pc:sldMkLst>
          <pc:docMk/>
          <pc:sldMk cId="608351486" sldId="261"/>
        </pc:sldMkLst>
      </pc:sldChg>
      <pc:sldChg chg="modTransition">
        <pc:chgData name="青木 大介" userId="a5fa08e51d23e1a7" providerId="LiveId" clId="{44932E7A-3A1F-4915-B3E6-868131FF2BE0}" dt="2021-02-26T01:53:09.941" v="441"/>
        <pc:sldMkLst>
          <pc:docMk/>
          <pc:sldMk cId="1740090093" sldId="262"/>
        </pc:sldMkLst>
      </pc:sldChg>
      <pc:sldChg chg="modTransition">
        <pc:chgData name="青木 大介" userId="a5fa08e51d23e1a7" providerId="LiveId" clId="{44932E7A-3A1F-4915-B3E6-868131FF2BE0}" dt="2021-02-26T01:53:09.941" v="441"/>
        <pc:sldMkLst>
          <pc:docMk/>
          <pc:sldMk cId="3285822492" sldId="263"/>
        </pc:sldMkLst>
      </pc:sldChg>
      <pc:sldChg chg="modTransition">
        <pc:chgData name="青木 大介" userId="a5fa08e51d23e1a7" providerId="LiveId" clId="{44932E7A-3A1F-4915-B3E6-868131FF2BE0}" dt="2021-02-26T01:53:09.941" v="441"/>
        <pc:sldMkLst>
          <pc:docMk/>
          <pc:sldMk cId="1069502109" sldId="264"/>
        </pc:sldMkLst>
      </pc:sldChg>
      <pc:sldChg chg="modTransition">
        <pc:chgData name="青木 大介" userId="a5fa08e51d23e1a7" providerId="LiveId" clId="{44932E7A-3A1F-4915-B3E6-868131FF2BE0}" dt="2021-02-26T01:53:09.941" v="441"/>
        <pc:sldMkLst>
          <pc:docMk/>
          <pc:sldMk cId="2598206698" sldId="265"/>
        </pc:sldMkLst>
      </pc:sldChg>
      <pc:sldChg chg="modTransition">
        <pc:chgData name="青木 大介" userId="a5fa08e51d23e1a7" providerId="LiveId" clId="{44932E7A-3A1F-4915-B3E6-868131FF2BE0}" dt="2021-02-26T01:53:09.941" v="441"/>
        <pc:sldMkLst>
          <pc:docMk/>
          <pc:sldMk cId="1863264131" sldId="266"/>
        </pc:sldMkLst>
      </pc:sldChg>
      <pc:sldChg chg="modTransition">
        <pc:chgData name="青木 大介" userId="a5fa08e51d23e1a7" providerId="LiveId" clId="{44932E7A-3A1F-4915-B3E6-868131FF2BE0}" dt="2021-02-26T01:53:09.941" v="441"/>
        <pc:sldMkLst>
          <pc:docMk/>
          <pc:sldMk cId="1517565642" sldId="267"/>
        </pc:sldMkLst>
      </pc:sldChg>
      <pc:sldChg chg="modTransition">
        <pc:chgData name="青木 大介" userId="a5fa08e51d23e1a7" providerId="LiveId" clId="{44932E7A-3A1F-4915-B3E6-868131FF2BE0}" dt="2021-02-26T01:53:09.941" v="441"/>
        <pc:sldMkLst>
          <pc:docMk/>
          <pc:sldMk cId="2593758326" sldId="268"/>
        </pc:sldMkLst>
      </pc:sldChg>
      <pc:sldChg chg="addSp modSp mod modTransition">
        <pc:chgData name="青木 大介" userId="a5fa08e51d23e1a7" providerId="LiveId" clId="{44932E7A-3A1F-4915-B3E6-868131FF2BE0}" dt="2021-02-26T01:53:09.941" v="441"/>
        <pc:sldMkLst>
          <pc:docMk/>
          <pc:sldMk cId="2092193516" sldId="269"/>
        </pc:sldMkLst>
        <pc:spChg chg="add mod">
          <ac:chgData name="青木 大介" userId="a5fa08e51d23e1a7" providerId="LiveId" clId="{44932E7A-3A1F-4915-B3E6-868131FF2BE0}" dt="2021-02-26T01:35:24.509" v="29" actId="20577"/>
          <ac:spMkLst>
            <pc:docMk/>
            <pc:sldMk cId="2092193516" sldId="269"/>
            <ac:spMk id="10" creationId="{4F2A8847-AF05-40C2-9B42-704077F3AD67}"/>
          </ac:spMkLst>
        </pc:spChg>
      </pc:sldChg>
      <pc:sldChg chg="addSp modSp mod modTransition">
        <pc:chgData name="青木 大介" userId="a5fa08e51d23e1a7" providerId="LiveId" clId="{44932E7A-3A1F-4915-B3E6-868131FF2BE0}" dt="2021-02-26T01:53:09.941" v="441"/>
        <pc:sldMkLst>
          <pc:docMk/>
          <pc:sldMk cId="133202625" sldId="270"/>
        </pc:sldMkLst>
        <pc:spChg chg="add mod">
          <ac:chgData name="青木 大介" userId="a5fa08e51d23e1a7" providerId="LiveId" clId="{44932E7A-3A1F-4915-B3E6-868131FF2BE0}" dt="2021-02-26T01:35:42.100" v="49" actId="20577"/>
          <ac:spMkLst>
            <pc:docMk/>
            <pc:sldMk cId="133202625" sldId="270"/>
            <ac:spMk id="2" creationId="{F3D61567-BB1E-458C-8EAD-531BF5ABF50A}"/>
          </ac:spMkLst>
        </pc:spChg>
        <pc:picChg chg="add mod">
          <ac:chgData name="青木 大介" userId="a5fa08e51d23e1a7" providerId="LiveId" clId="{44932E7A-3A1F-4915-B3E6-868131FF2BE0}" dt="2021-02-26T01:35:53.665" v="52" actId="14100"/>
          <ac:picMkLst>
            <pc:docMk/>
            <pc:sldMk cId="133202625" sldId="270"/>
            <ac:picMk id="3" creationId="{0A27599E-D45E-4199-A16F-1B44EBF4854C}"/>
          </ac:picMkLst>
        </pc:picChg>
      </pc:sldChg>
      <pc:sldChg chg="addSp modSp mod modTransition">
        <pc:chgData name="青木 大介" userId="a5fa08e51d23e1a7" providerId="LiveId" clId="{44932E7A-3A1F-4915-B3E6-868131FF2BE0}" dt="2021-02-26T01:53:09.941" v="441"/>
        <pc:sldMkLst>
          <pc:docMk/>
          <pc:sldMk cId="686500327" sldId="271"/>
        </pc:sldMkLst>
        <pc:spChg chg="add mod">
          <ac:chgData name="青木 大介" userId="a5fa08e51d23e1a7" providerId="LiveId" clId="{44932E7A-3A1F-4915-B3E6-868131FF2BE0}" dt="2021-02-26T01:36:08.333" v="67" actId="20577"/>
          <ac:spMkLst>
            <pc:docMk/>
            <pc:sldMk cId="686500327" sldId="271"/>
            <ac:spMk id="2" creationId="{350A4854-3953-4C93-A3BE-AFC31895F645}"/>
          </ac:spMkLst>
        </pc:spChg>
        <pc:picChg chg="add mod">
          <ac:chgData name="青木 大介" userId="a5fa08e51d23e1a7" providerId="LiveId" clId="{44932E7A-3A1F-4915-B3E6-868131FF2BE0}" dt="2021-02-26T01:36:19.150" v="70" actId="14100"/>
          <ac:picMkLst>
            <pc:docMk/>
            <pc:sldMk cId="686500327" sldId="271"/>
            <ac:picMk id="3" creationId="{BC0D450F-9604-4635-93B4-47EE6487F31B}"/>
          </ac:picMkLst>
        </pc:picChg>
      </pc:sldChg>
      <pc:sldChg chg="addSp modSp mod modTransition">
        <pc:chgData name="青木 大介" userId="a5fa08e51d23e1a7" providerId="LiveId" clId="{44932E7A-3A1F-4915-B3E6-868131FF2BE0}" dt="2021-02-26T01:53:09.941" v="441"/>
        <pc:sldMkLst>
          <pc:docMk/>
          <pc:sldMk cId="3384204554" sldId="272"/>
        </pc:sldMkLst>
        <pc:spChg chg="add mod">
          <ac:chgData name="青木 大介" userId="a5fa08e51d23e1a7" providerId="LiveId" clId="{44932E7A-3A1F-4915-B3E6-868131FF2BE0}" dt="2021-02-26T01:36:37.111" v="100" actId="20577"/>
          <ac:spMkLst>
            <pc:docMk/>
            <pc:sldMk cId="3384204554" sldId="272"/>
            <ac:spMk id="2" creationId="{6745EA5D-EA9B-416F-98AF-39D0CD4E0019}"/>
          </ac:spMkLst>
        </pc:spChg>
        <pc:picChg chg="add mod">
          <ac:chgData name="青木 大介" userId="a5fa08e51d23e1a7" providerId="LiveId" clId="{44932E7A-3A1F-4915-B3E6-868131FF2BE0}" dt="2021-02-26T01:37:10.680" v="104" actId="1076"/>
          <ac:picMkLst>
            <pc:docMk/>
            <pc:sldMk cId="3384204554" sldId="272"/>
            <ac:picMk id="3" creationId="{3D458F98-9CE3-4857-8CB1-2E2CDD4CDF69}"/>
          </ac:picMkLst>
        </pc:picChg>
      </pc:sldChg>
      <pc:sldChg chg="addSp modSp mod modTransition">
        <pc:chgData name="青木 大介" userId="a5fa08e51d23e1a7" providerId="LiveId" clId="{44932E7A-3A1F-4915-B3E6-868131FF2BE0}" dt="2021-02-26T01:53:09.941" v="441"/>
        <pc:sldMkLst>
          <pc:docMk/>
          <pc:sldMk cId="976483304" sldId="273"/>
        </pc:sldMkLst>
        <pc:spChg chg="add mod">
          <ac:chgData name="青木 大介" userId="a5fa08e51d23e1a7" providerId="LiveId" clId="{44932E7A-3A1F-4915-B3E6-868131FF2BE0}" dt="2021-02-26T01:37:30.730" v="121" actId="20577"/>
          <ac:spMkLst>
            <pc:docMk/>
            <pc:sldMk cId="976483304" sldId="273"/>
            <ac:spMk id="2" creationId="{2AFCBC88-CCA8-4419-9C45-DA99F3A8787A}"/>
          </ac:spMkLst>
        </pc:spChg>
        <pc:picChg chg="add mod">
          <ac:chgData name="青木 大介" userId="a5fa08e51d23e1a7" providerId="LiveId" clId="{44932E7A-3A1F-4915-B3E6-868131FF2BE0}" dt="2021-02-26T01:37:44.964" v="125" actId="1076"/>
          <ac:picMkLst>
            <pc:docMk/>
            <pc:sldMk cId="976483304" sldId="273"/>
            <ac:picMk id="3" creationId="{B94B8FA7-D568-4AC7-A227-714254C3D8BB}"/>
          </ac:picMkLst>
        </pc:picChg>
      </pc:sldChg>
      <pc:sldChg chg="addSp modSp mod modTransition">
        <pc:chgData name="青木 大介" userId="a5fa08e51d23e1a7" providerId="LiveId" clId="{44932E7A-3A1F-4915-B3E6-868131FF2BE0}" dt="2021-02-26T01:53:09.941" v="441"/>
        <pc:sldMkLst>
          <pc:docMk/>
          <pc:sldMk cId="1222891984" sldId="274"/>
        </pc:sldMkLst>
        <pc:spChg chg="add mod">
          <ac:chgData name="青木 大介" userId="a5fa08e51d23e1a7" providerId="LiveId" clId="{44932E7A-3A1F-4915-B3E6-868131FF2BE0}" dt="2021-02-26T01:39:38.827" v="205" actId="14100"/>
          <ac:spMkLst>
            <pc:docMk/>
            <pc:sldMk cId="1222891984" sldId="274"/>
            <ac:spMk id="2" creationId="{FC41EC79-4211-478C-9D34-55C777703AEA}"/>
          </ac:spMkLst>
        </pc:spChg>
      </pc:sldChg>
      <pc:sldChg chg="addSp modSp add mod modTransition">
        <pc:chgData name="青木 大介" userId="a5fa08e51d23e1a7" providerId="LiveId" clId="{44932E7A-3A1F-4915-B3E6-868131FF2BE0}" dt="2021-02-26T01:53:09.941" v="441"/>
        <pc:sldMkLst>
          <pc:docMk/>
          <pc:sldMk cId="1859163750" sldId="275"/>
        </pc:sldMkLst>
        <pc:spChg chg="mod">
          <ac:chgData name="青木 大介" userId="a5fa08e51d23e1a7" providerId="LiveId" clId="{44932E7A-3A1F-4915-B3E6-868131FF2BE0}" dt="2021-02-26T01:46:43.049" v="265" actId="113"/>
          <ac:spMkLst>
            <pc:docMk/>
            <pc:sldMk cId="1859163750" sldId="275"/>
            <ac:spMk id="2" creationId="{FC41EC79-4211-478C-9D34-55C777703AEA}"/>
          </ac:spMkLst>
        </pc:spChg>
        <pc:picChg chg="add mod">
          <ac:chgData name="青木 大介" userId="a5fa08e51d23e1a7" providerId="LiveId" clId="{44932E7A-3A1F-4915-B3E6-868131FF2BE0}" dt="2021-02-26T01:46:55.255" v="268" actId="14100"/>
          <ac:picMkLst>
            <pc:docMk/>
            <pc:sldMk cId="1859163750" sldId="275"/>
            <ac:picMk id="4" creationId="{7CE417A4-2E3D-49D7-9D56-911ABB8EB12E}"/>
          </ac:picMkLst>
        </pc:picChg>
      </pc:sldChg>
      <pc:sldChg chg="addSp modSp add mod modTransition">
        <pc:chgData name="青木 大介" userId="a5fa08e51d23e1a7" providerId="LiveId" clId="{44932E7A-3A1F-4915-B3E6-868131FF2BE0}" dt="2021-02-26T01:53:09.941" v="441"/>
        <pc:sldMkLst>
          <pc:docMk/>
          <pc:sldMk cId="1026108452" sldId="276"/>
        </pc:sldMkLst>
        <pc:spChg chg="mod">
          <ac:chgData name="青木 大介" userId="a5fa08e51d23e1a7" providerId="LiveId" clId="{44932E7A-3A1F-4915-B3E6-868131FF2BE0}" dt="2021-02-26T01:47:05.997" v="288" actId="113"/>
          <ac:spMkLst>
            <pc:docMk/>
            <pc:sldMk cId="1026108452" sldId="276"/>
            <ac:spMk id="2" creationId="{FC41EC79-4211-478C-9D34-55C777703AEA}"/>
          </ac:spMkLst>
        </pc:spChg>
        <pc:picChg chg="add mod">
          <ac:chgData name="青木 大介" userId="a5fa08e51d23e1a7" providerId="LiveId" clId="{44932E7A-3A1F-4915-B3E6-868131FF2BE0}" dt="2021-02-26T01:47:17.073" v="292" actId="1076"/>
          <ac:picMkLst>
            <pc:docMk/>
            <pc:sldMk cId="1026108452" sldId="276"/>
            <ac:picMk id="4" creationId="{250057F2-DA6D-4554-8410-AD281B0EC54B}"/>
          </ac:picMkLst>
        </pc:picChg>
      </pc:sldChg>
      <pc:sldChg chg="addSp modSp add mod modTransition">
        <pc:chgData name="青木 大介" userId="a5fa08e51d23e1a7" providerId="LiveId" clId="{44932E7A-3A1F-4915-B3E6-868131FF2BE0}" dt="2021-02-26T01:53:09.941" v="441"/>
        <pc:sldMkLst>
          <pc:docMk/>
          <pc:sldMk cId="1969578873" sldId="277"/>
        </pc:sldMkLst>
        <pc:spChg chg="mod">
          <ac:chgData name="青木 大介" userId="a5fa08e51d23e1a7" providerId="LiveId" clId="{44932E7A-3A1F-4915-B3E6-868131FF2BE0}" dt="2021-02-26T01:47:29.961" v="326" actId="113"/>
          <ac:spMkLst>
            <pc:docMk/>
            <pc:sldMk cId="1969578873" sldId="277"/>
            <ac:spMk id="2" creationId="{FC41EC79-4211-478C-9D34-55C777703AEA}"/>
          </ac:spMkLst>
        </pc:spChg>
        <pc:picChg chg="add mod">
          <ac:chgData name="青木 大介" userId="a5fa08e51d23e1a7" providerId="LiveId" clId="{44932E7A-3A1F-4915-B3E6-868131FF2BE0}" dt="2021-02-26T01:47:41.069" v="330" actId="1076"/>
          <ac:picMkLst>
            <pc:docMk/>
            <pc:sldMk cId="1969578873" sldId="277"/>
            <ac:picMk id="4" creationId="{301181AE-F2D1-43C2-8319-E07A5BEB7DDC}"/>
          </ac:picMkLst>
        </pc:picChg>
      </pc:sldChg>
      <pc:sldChg chg="addSp modSp add mod modTransition">
        <pc:chgData name="青木 大介" userId="a5fa08e51d23e1a7" providerId="LiveId" clId="{44932E7A-3A1F-4915-B3E6-868131FF2BE0}" dt="2021-02-26T01:53:09.941" v="441"/>
        <pc:sldMkLst>
          <pc:docMk/>
          <pc:sldMk cId="4231062278" sldId="278"/>
        </pc:sldMkLst>
        <pc:spChg chg="mod">
          <ac:chgData name="青木 大介" userId="a5fa08e51d23e1a7" providerId="LiveId" clId="{44932E7A-3A1F-4915-B3E6-868131FF2BE0}" dt="2021-02-26T01:48:14.896" v="431" actId="113"/>
          <ac:spMkLst>
            <pc:docMk/>
            <pc:sldMk cId="4231062278" sldId="278"/>
            <ac:spMk id="2" creationId="{FC41EC79-4211-478C-9D34-55C777703AEA}"/>
          </ac:spMkLst>
        </pc:spChg>
        <pc:picChg chg="add mod">
          <ac:chgData name="青木 大介" userId="a5fa08e51d23e1a7" providerId="LiveId" clId="{44932E7A-3A1F-4915-B3E6-868131FF2BE0}" dt="2021-02-26T01:48:26.059" v="435" actId="1076"/>
          <ac:picMkLst>
            <pc:docMk/>
            <pc:sldMk cId="4231062278" sldId="278"/>
            <ac:picMk id="4" creationId="{B5783059-6EBA-453F-AB82-D5D1E6B1FA6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3CE0-B2B4-49BB-BAD4-D94231E20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7156F-889A-47A2-871C-8EFA8A3F2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75999-8F8B-493C-BF20-63D4F849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3EA5-69A7-4F10-BC99-B62171479260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F573C-FB9C-4C8A-80DB-BD89D2AD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AE136-2F95-4DC5-A164-9714924D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8378-1E94-4053-A714-46112553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7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662A-1435-43C5-B397-1150A7012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634C3-35C4-46BE-BB63-870B5A97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EB076-92B4-42B2-929D-2705CF3F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3EA5-69A7-4F10-BC99-B62171479260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6095F-551C-4017-AF0A-C70E49BB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64678-12AE-467B-97FA-1EF6D398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8378-1E94-4053-A714-46112553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8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338DD-E8CA-4628-B104-E48356826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87118-03EC-4F8B-9CAE-B0DE5D722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F2CAD-97C9-4723-BE31-AE7D3DA0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3EA5-69A7-4F10-BC99-B62171479260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847F4-D414-471D-B9AC-3D0FC2C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D6A3-C668-4609-84C0-41C2BF4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8378-1E94-4053-A714-46112553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6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21A9B-050C-4FED-ACBF-695F3785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BCE1D-634F-482D-9830-B1C4CB5E0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84FE8-74BE-4C2A-A2AC-1B674D975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3EA5-69A7-4F10-BC99-B62171479260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56D2F-B668-4683-8ADD-E90DE24F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F88D5-1CFA-4C6C-9EFC-E7B02115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8378-1E94-4053-A714-46112553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2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5EEA-977B-400B-B7EE-5EBEDE63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3F803-3D7C-48FE-AFA7-75CC5C7AE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BEB91-38E9-4519-83E5-710A62D3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3EA5-69A7-4F10-BC99-B62171479260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7B181-30B5-4723-811F-BB241477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D6C0A-500E-44DF-8FD5-0E3FDC8F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8378-1E94-4053-A714-46112553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6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AAE7-8D13-4EAF-839B-516EF2E3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6AD31-8764-4A64-9AD4-8396944D7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C8B0E-CB12-4CF8-AD07-F43C74D6A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47D70-6229-4556-960C-C34C59CD5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3EA5-69A7-4F10-BC99-B62171479260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9C31C-D670-4049-A988-5DC44FD8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5F9AF-A99B-4C5C-BCA3-7A617A286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8378-1E94-4053-A714-46112553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45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12BE-46AF-49F6-BD1F-F5EE2A839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FF307-6AF8-4338-B22E-C3D898B37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32653-9FEC-45F0-8F4A-F74AE3BAD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3477A-62D4-4341-8F39-3E801A724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4626B-F5FD-4172-94AB-977559EDE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9CEBB-EF6E-413B-8EA2-A28EA642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3EA5-69A7-4F10-BC99-B62171479260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7DC93-8643-4FF7-BFA2-A729AD03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8BBC8-B97E-4DCF-8819-943D401E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8378-1E94-4053-A714-46112553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8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08D80-EC4F-4244-8C4F-46A91E41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8380A-9C63-4429-AEBD-39B10C536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3EA5-69A7-4F10-BC99-B62171479260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F8497-266F-4B33-8F70-BA78365D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84A2B-7A68-4305-91FF-8CFFD963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8378-1E94-4053-A714-46112553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0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0E3BD-DF56-4C6E-8989-CA118220F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3EA5-69A7-4F10-BC99-B62171479260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68397-1B2A-4658-A41E-51198E0F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A0DBA-4E85-419D-8563-68CB2D5DB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8378-1E94-4053-A714-46112553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0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EBFD-DDC0-4C97-BA13-42CC464E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75FCD-2510-47E8-86E3-8AA38B82A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8119A-E2EB-4C11-A45E-1165F9A4B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56416-7A1A-401B-A21D-19CC3D24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3EA5-69A7-4F10-BC99-B62171479260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00646-758C-48DA-BAD4-5A119A3B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612FC-B2A8-48A9-B682-3F315E17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8378-1E94-4053-A714-46112553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7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AE670-AD92-4379-B8DD-16CE3CA87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030E0-DD3A-4E98-91D0-A5E80DB87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51038-21DA-4D66-BDD9-F3796B5F1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B8276-E698-4C9D-AAE4-6A774C45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3EA5-69A7-4F10-BC99-B62171479260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5606B-9DA4-433F-AC08-80A7127C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0A454-870B-4CA6-B3EC-CFCD4023D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8378-1E94-4053-A714-46112553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7E839B-F90A-4945-95E3-3BC1FB0E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B7549-9E08-4B53-9E4C-47826F5D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EAE4B-AC04-4B71-A733-9536124B7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93EA5-69A7-4F10-BC99-B62171479260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BDD7F-D411-4BEF-A0A9-1C9CC4467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DC785-6948-4474-8D8F-5C958E01A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38378-1E94-4053-A714-46112553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4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6BFAD5-A803-418D-8483-6BE2EF241369}"/>
              </a:ext>
            </a:extLst>
          </p:cNvPr>
          <p:cNvSpPr txBox="1"/>
          <p:nvPr/>
        </p:nvSpPr>
        <p:spPr>
          <a:xfrm>
            <a:off x="3112654" y="406400"/>
            <a:ext cx="59666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ỨNG DỤNG DI ĐỘNG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79AB09-9DAC-445A-9DFC-47858B91DB5B}"/>
              </a:ext>
            </a:extLst>
          </p:cNvPr>
          <p:cNvSpPr txBox="1"/>
          <p:nvPr/>
        </p:nvSpPr>
        <p:spPr>
          <a:xfrm>
            <a:off x="2355272" y="1797784"/>
            <a:ext cx="74814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LÍ QUÁN CAFÉ </a:t>
            </a:r>
          </a:p>
          <a:p>
            <a:pPr algn="ctr"/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 HOUSE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7B94DA-E7B8-4FAE-9562-CC1139325EE7}"/>
              </a:ext>
            </a:extLst>
          </p:cNvPr>
          <p:cNvSpPr txBox="1"/>
          <p:nvPr/>
        </p:nvSpPr>
        <p:spPr>
          <a:xfrm>
            <a:off x="-775855" y="5458691"/>
            <a:ext cx="596669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 4: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Hào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47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ircle/>
      </p:transition>
    </mc:Choice>
    <mc:Fallback xmlns="">
      <p:transition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22EFF3-4BCE-40C4-ACB8-C25DE8AFD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787" y="166232"/>
            <a:ext cx="3772426" cy="65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71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0A8E90-8B66-4077-A0FB-31E13EF7B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181" y="132890"/>
            <a:ext cx="3667637" cy="65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36E1C6-5D53-4D4C-856F-ABEB4A2C6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076" y="132890"/>
            <a:ext cx="3743847" cy="65922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D36407-4A1C-491C-B8D8-9F63BD8A1077}"/>
              </a:ext>
            </a:extLst>
          </p:cNvPr>
          <p:cNvSpPr/>
          <p:nvPr/>
        </p:nvSpPr>
        <p:spPr>
          <a:xfrm>
            <a:off x="4378035" y="1874815"/>
            <a:ext cx="711201" cy="249550"/>
          </a:xfrm>
          <a:prstGeom prst="rect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379497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CC3A36-94EF-489C-A9AC-667E32A4C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787" y="161469"/>
            <a:ext cx="3772426" cy="65350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BFC8C9E-10C6-423F-A167-3D230EC1D4C3}"/>
              </a:ext>
            </a:extLst>
          </p:cNvPr>
          <p:cNvSpPr/>
          <p:nvPr/>
        </p:nvSpPr>
        <p:spPr>
          <a:xfrm>
            <a:off x="4378035" y="1874815"/>
            <a:ext cx="711201" cy="249550"/>
          </a:xfrm>
          <a:prstGeom prst="rect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318442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128D3C-0F5E-46B9-9E16-0D9C86DC3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839" y="47153"/>
            <a:ext cx="3734321" cy="676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5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390752-21BC-43B1-AAF9-A9C95C635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787" y="104311"/>
            <a:ext cx="3772426" cy="664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5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A4066C-EA1D-41A5-860C-37F06FB32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313" y="94784"/>
            <a:ext cx="3753374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0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BAF021-886C-436D-9235-68C44E5C3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787" y="142416"/>
            <a:ext cx="3772426" cy="657316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B1B7CAE-1E49-4CB2-8BBC-7403A64B51D2}"/>
              </a:ext>
            </a:extLst>
          </p:cNvPr>
          <p:cNvSpPr/>
          <p:nvPr/>
        </p:nvSpPr>
        <p:spPr>
          <a:xfrm>
            <a:off x="4692073" y="2124363"/>
            <a:ext cx="1256145" cy="2124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Q.LY Mon</a:t>
            </a:r>
          </a:p>
        </p:txBody>
      </p:sp>
    </p:spTree>
    <p:extLst>
      <p:ext uri="{BB962C8B-B14F-4D97-AF65-F5344CB8AC3E}">
        <p14:creationId xmlns:p14="http://schemas.microsoft.com/office/powerpoint/2010/main" val="205345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C7FE6F-EA78-480F-9EB5-363925C12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505" y="1104698"/>
            <a:ext cx="2872989" cy="46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9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F6665A-F211-4B88-8123-83D946CA7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550" y="123363"/>
            <a:ext cx="3762900" cy="661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82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33</Words>
  <Application>Microsoft Office PowerPoint</Application>
  <PresentationFormat>Widescreen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青木 大介</dc:creator>
  <cp:lastModifiedBy>青木 大介</cp:lastModifiedBy>
  <cp:revision>7</cp:revision>
  <dcterms:created xsi:type="dcterms:W3CDTF">2021-02-26T01:05:23Z</dcterms:created>
  <dcterms:modified xsi:type="dcterms:W3CDTF">2021-03-16T07:37:40Z</dcterms:modified>
</cp:coreProperties>
</file>