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青木 大介" userId="a5fa08e51d23e1a7" providerId="LiveId" clId="{D70D23B8-E0D9-43A7-8588-DCFD3B02F220}"/>
    <pc:docChg chg="custSel addSld delSld modSld">
      <pc:chgData name="青木 大介" userId="a5fa08e51d23e1a7" providerId="LiveId" clId="{D70D23B8-E0D9-43A7-8588-DCFD3B02F220}" dt="2021-06-08T02:18:27.970" v="889" actId="22"/>
      <pc:docMkLst>
        <pc:docMk/>
      </pc:docMkLst>
      <pc:sldChg chg="modSp mod">
        <pc:chgData name="青木 大介" userId="a5fa08e51d23e1a7" providerId="LiveId" clId="{D70D23B8-E0D9-43A7-8588-DCFD3B02F220}" dt="2021-06-07T06:25:42.426" v="29" actId="20577"/>
        <pc:sldMkLst>
          <pc:docMk/>
          <pc:sldMk cId="2184479902" sldId="257"/>
        </pc:sldMkLst>
        <pc:spChg chg="mod">
          <ac:chgData name="青木 大介" userId="a5fa08e51d23e1a7" providerId="LiveId" clId="{D70D23B8-E0D9-43A7-8588-DCFD3B02F220}" dt="2021-06-07T06:25:42.426" v="29" actId="20577"/>
          <ac:spMkLst>
            <pc:docMk/>
            <pc:sldMk cId="2184479902" sldId="257"/>
            <ac:spMk id="5" creationId="{9779AB09-9DAC-445A-9DFC-47858B91DB5B}"/>
          </ac:spMkLst>
        </pc:spChg>
      </pc:sldChg>
      <pc:sldChg chg="modSp mod">
        <pc:chgData name="青木 大介" userId="a5fa08e51d23e1a7" providerId="LiveId" clId="{D70D23B8-E0D9-43A7-8588-DCFD3B02F220}" dt="2021-06-07T07:13:14.957" v="882" actId="20577"/>
        <pc:sldMkLst>
          <pc:docMk/>
          <pc:sldMk cId="3217124727" sldId="259"/>
        </pc:sldMkLst>
        <pc:spChg chg="mod">
          <ac:chgData name="青木 大介" userId="a5fa08e51d23e1a7" providerId="LiveId" clId="{D70D23B8-E0D9-43A7-8588-DCFD3B02F220}" dt="2021-06-07T07:13:14.957" v="882" actId="20577"/>
          <ac:spMkLst>
            <pc:docMk/>
            <pc:sldMk cId="3217124727" sldId="259"/>
            <ac:spMk id="3" creationId="{49C9FAFC-ED10-452E-A2B6-81C60964E8AE}"/>
          </ac:spMkLst>
        </pc:spChg>
      </pc:sldChg>
      <pc:sldChg chg="addSp delSp mod">
        <pc:chgData name="青木 大介" userId="a5fa08e51d23e1a7" providerId="LiveId" clId="{D70D23B8-E0D9-43A7-8588-DCFD3B02F220}" dt="2021-06-07T06:31:19.434" v="31" actId="22"/>
        <pc:sldMkLst>
          <pc:docMk/>
          <pc:sldMk cId="608351486" sldId="261"/>
        </pc:sldMkLst>
        <pc:picChg chg="del">
          <ac:chgData name="青木 大介" userId="a5fa08e51d23e1a7" providerId="LiveId" clId="{D70D23B8-E0D9-43A7-8588-DCFD3B02F220}" dt="2021-06-07T06:20:35.189" v="1" actId="478"/>
          <ac:picMkLst>
            <pc:docMk/>
            <pc:sldMk cId="608351486" sldId="261"/>
            <ac:picMk id="4" creationId="{846E671E-DAC7-4FF3-B735-7DF83417295F}"/>
          </ac:picMkLst>
        </pc:picChg>
        <pc:picChg chg="add del">
          <ac:chgData name="青木 大介" userId="a5fa08e51d23e1a7" providerId="LiveId" clId="{D70D23B8-E0D9-43A7-8588-DCFD3B02F220}" dt="2021-06-07T06:31:18.707" v="30" actId="478"/>
          <ac:picMkLst>
            <pc:docMk/>
            <pc:sldMk cId="608351486" sldId="261"/>
            <ac:picMk id="5" creationId="{4DD9C49C-4A76-413C-A018-ED087C1AFA9C}"/>
          </ac:picMkLst>
        </pc:picChg>
        <pc:picChg chg="add">
          <ac:chgData name="青木 大介" userId="a5fa08e51d23e1a7" providerId="LiveId" clId="{D70D23B8-E0D9-43A7-8588-DCFD3B02F220}" dt="2021-06-07T06:31:19.434" v="31" actId="22"/>
          <ac:picMkLst>
            <pc:docMk/>
            <pc:sldMk cId="608351486" sldId="261"/>
            <ac:picMk id="7" creationId="{76F12A74-D7D7-4561-A414-6EFEB31973C9}"/>
          </ac:picMkLst>
        </pc:picChg>
      </pc:sldChg>
      <pc:sldChg chg="addSp delSp mod">
        <pc:chgData name="青木 大介" userId="a5fa08e51d23e1a7" providerId="LiveId" clId="{D70D23B8-E0D9-43A7-8588-DCFD3B02F220}" dt="2021-06-08T02:18:27.970" v="889" actId="22"/>
        <pc:sldMkLst>
          <pc:docMk/>
          <pc:sldMk cId="1496437796" sldId="288"/>
        </pc:sldMkLst>
        <pc:picChg chg="add del">
          <ac:chgData name="青木 大介" userId="a5fa08e51d23e1a7" providerId="LiveId" clId="{D70D23B8-E0D9-43A7-8588-DCFD3B02F220}" dt="2021-06-08T02:18:27.296" v="888" actId="478"/>
          <ac:picMkLst>
            <pc:docMk/>
            <pc:sldMk cId="1496437796" sldId="288"/>
            <ac:picMk id="4" creationId="{A0D03897-5740-49BF-A06F-0388B0B11903}"/>
          </ac:picMkLst>
        </pc:picChg>
        <pc:picChg chg="del">
          <ac:chgData name="青木 大介" userId="a5fa08e51d23e1a7" providerId="LiveId" clId="{D70D23B8-E0D9-43A7-8588-DCFD3B02F220}" dt="2021-06-07T06:25:19.698" v="3" actId="478"/>
          <ac:picMkLst>
            <pc:docMk/>
            <pc:sldMk cId="1496437796" sldId="288"/>
            <ac:picMk id="5" creationId="{7D286415-11A2-4953-9CEB-A3DC937FA9FE}"/>
          </ac:picMkLst>
        </pc:picChg>
        <pc:picChg chg="add">
          <ac:chgData name="青木 大介" userId="a5fa08e51d23e1a7" providerId="LiveId" clId="{D70D23B8-E0D9-43A7-8588-DCFD3B02F220}" dt="2021-06-08T02:18:27.970" v="889" actId="22"/>
          <ac:picMkLst>
            <pc:docMk/>
            <pc:sldMk cId="1496437796" sldId="288"/>
            <ac:picMk id="5" creationId="{9BFD9088-0C23-4D0C-A82B-ACD236894DF1}"/>
          </ac:picMkLst>
        </pc:picChg>
      </pc:sldChg>
      <pc:sldChg chg="del">
        <pc:chgData name="青木 大介" userId="a5fa08e51d23e1a7" providerId="LiveId" clId="{D70D23B8-E0D9-43A7-8588-DCFD3B02F220}" dt="2021-06-07T06:25:28.473" v="5" actId="47"/>
        <pc:sldMkLst>
          <pc:docMk/>
          <pc:sldMk cId="173476961" sldId="289"/>
        </pc:sldMkLst>
      </pc:sldChg>
      <pc:sldChg chg="addSp delSp add mod">
        <pc:chgData name="青木 大介" userId="a5fa08e51d23e1a7" providerId="LiveId" clId="{D70D23B8-E0D9-43A7-8588-DCFD3B02F220}" dt="2021-06-07T23:50:35.979" v="887" actId="22"/>
        <pc:sldMkLst>
          <pc:docMk/>
          <pc:sldMk cId="1025085076" sldId="289"/>
        </pc:sldMkLst>
        <pc:picChg chg="del">
          <ac:chgData name="青木 大介" userId="a5fa08e51d23e1a7" providerId="LiveId" clId="{D70D23B8-E0D9-43A7-8588-DCFD3B02F220}" dt="2021-06-07T23:50:35.544" v="886" actId="478"/>
          <ac:picMkLst>
            <pc:docMk/>
            <pc:sldMk cId="1025085076" sldId="289"/>
            <ac:picMk id="4" creationId="{A0D03897-5740-49BF-A06F-0388B0B11903}"/>
          </ac:picMkLst>
        </pc:picChg>
        <pc:picChg chg="add">
          <ac:chgData name="青木 大介" userId="a5fa08e51d23e1a7" providerId="LiveId" clId="{D70D23B8-E0D9-43A7-8588-DCFD3B02F220}" dt="2021-06-07T23:50:35.979" v="887" actId="22"/>
          <ac:picMkLst>
            <pc:docMk/>
            <pc:sldMk cId="1025085076" sldId="289"/>
            <ac:picMk id="5" creationId="{A5B5C98F-5060-4F09-B757-9BCC6AAEDAA3}"/>
          </ac:picMkLst>
        </pc:picChg>
      </pc:sldChg>
      <pc:sldChg chg="add del">
        <pc:chgData name="青木 大介" userId="a5fa08e51d23e1a7" providerId="LiveId" clId="{D70D23B8-E0D9-43A7-8588-DCFD3B02F220}" dt="2021-06-07T23:50:25.228" v="885"/>
        <pc:sldMkLst>
          <pc:docMk/>
          <pc:sldMk cId="2345077150" sldId="290"/>
        </pc:sldMkLst>
      </pc:sldChg>
    </pc:docChg>
  </pc:docChgLst>
  <pc:docChgLst>
    <pc:chgData name="青木 大介" userId="a5fa08e51d23e1a7" providerId="LiveId" clId="{193B2131-72EE-4B1D-BB5D-D2D6C8AE3521}"/>
    <pc:docChg chg="undo custSel addSld delSld modSld">
      <pc:chgData name="青木 大介" userId="a5fa08e51d23e1a7" providerId="LiveId" clId="{193B2131-72EE-4B1D-BB5D-D2D6C8AE3521}" dt="2021-08-01T06:36:45.653" v="582" actId="478"/>
      <pc:docMkLst>
        <pc:docMk/>
      </pc:docMkLst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2610452356" sldId="256"/>
        </pc:sldMkLst>
      </pc:sldChg>
      <pc:sldChg chg="modSp mod">
        <pc:chgData name="青木 大介" userId="a5fa08e51d23e1a7" providerId="LiveId" clId="{193B2131-72EE-4B1D-BB5D-D2D6C8AE3521}" dt="2021-08-01T06:23:26.274" v="153" actId="20577"/>
        <pc:sldMkLst>
          <pc:docMk/>
          <pc:sldMk cId="2184479902" sldId="257"/>
        </pc:sldMkLst>
        <pc:spChg chg="mod">
          <ac:chgData name="青木 大介" userId="a5fa08e51d23e1a7" providerId="LiveId" clId="{193B2131-72EE-4B1D-BB5D-D2D6C8AE3521}" dt="2021-08-01T06:22:52.886" v="26" actId="20577"/>
          <ac:spMkLst>
            <pc:docMk/>
            <pc:sldMk cId="2184479902" sldId="257"/>
            <ac:spMk id="4" creationId="{1D6BFAD5-A803-418D-8483-6BE2EF241369}"/>
          </ac:spMkLst>
        </pc:spChg>
        <pc:spChg chg="mod">
          <ac:chgData name="青木 大介" userId="a5fa08e51d23e1a7" providerId="LiveId" clId="{193B2131-72EE-4B1D-BB5D-D2D6C8AE3521}" dt="2021-08-01T06:23:11.897" v="122" actId="20577"/>
          <ac:spMkLst>
            <pc:docMk/>
            <pc:sldMk cId="2184479902" sldId="257"/>
            <ac:spMk id="5" creationId="{9779AB09-9DAC-445A-9DFC-47858B91DB5B}"/>
          </ac:spMkLst>
        </pc:spChg>
        <pc:spChg chg="mod">
          <ac:chgData name="青木 大介" userId="a5fa08e51d23e1a7" providerId="LiveId" clId="{193B2131-72EE-4B1D-BB5D-D2D6C8AE3521}" dt="2021-08-01T06:23:26.274" v="153" actId="20577"/>
          <ac:spMkLst>
            <pc:docMk/>
            <pc:sldMk cId="2184479902" sldId="257"/>
            <ac:spMk id="6" creationId="{AD7B94DA-E7B8-4FAE-9562-CC1139325EE7}"/>
          </ac:spMkLst>
        </pc:spChg>
      </pc:sldChg>
      <pc:sldChg chg="addSp modSp mod">
        <pc:chgData name="青木 大介" userId="a5fa08e51d23e1a7" providerId="LiveId" clId="{193B2131-72EE-4B1D-BB5D-D2D6C8AE3521}" dt="2021-08-01T06:28:07.826" v="426" actId="20577"/>
        <pc:sldMkLst>
          <pc:docMk/>
          <pc:sldMk cId="1412309280" sldId="258"/>
        </pc:sldMkLst>
        <pc:spChg chg="mod">
          <ac:chgData name="青木 大介" userId="a5fa08e51d23e1a7" providerId="LiveId" clId="{193B2131-72EE-4B1D-BB5D-D2D6C8AE3521}" dt="2021-08-01T06:24:54.612" v="317" actId="1076"/>
          <ac:spMkLst>
            <pc:docMk/>
            <pc:sldMk cId="1412309280" sldId="258"/>
            <ac:spMk id="4" creationId="{C82DAC1B-0AAB-427A-92C4-CC918BB58C1E}"/>
          </ac:spMkLst>
        </pc:spChg>
        <pc:spChg chg="mod">
          <ac:chgData name="青木 大介" userId="a5fa08e51d23e1a7" providerId="LiveId" clId="{193B2131-72EE-4B1D-BB5D-D2D6C8AE3521}" dt="2021-08-01T06:28:07.826" v="426" actId="20577"/>
          <ac:spMkLst>
            <pc:docMk/>
            <pc:sldMk cId="1412309280" sldId="258"/>
            <ac:spMk id="5" creationId="{782CCB98-0F58-4C25-9FA5-952F5E18564F}"/>
          </ac:spMkLst>
        </pc:spChg>
        <pc:spChg chg="add mod">
          <ac:chgData name="青木 大介" userId="a5fa08e51d23e1a7" providerId="LiveId" clId="{193B2131-72EE-4B1D-BB5D-D2D6C8AE3521}" dt="2021-08-01T06:24:54.612" v="317" actId="1076"/>
          <ac:spMkLst>
            <pc:docMk/>
            <pc:sldMk cId="1412309280" sldId="258"/>
            <ac:spMk id="6" creationId="{C4515892-873B-49D9-B0B7-36A0BDC4E3ED}"/>
          </ac:spMkLst>
        </pc:spChg>
        <pc:spChg chg="add mod">
          <ac:chgData name="青木 大介" userId="a5fa08e51d23e1a7" providerId="LiveId" clId="{193B2131-72EE-4B1D-BB5D-D2D6C8AE3521}" dt="2021-08-01T06:24:54.612" v="317" actId="1076"/>
          <ac:spMkLst>
            <pc:docMk/>
            <pc:sldMk cId="1412309280" sldId="258"/>
            <ac:spMk id="7" creationId="{267FEE26-1BAC-46B9-B0CC-391061F83D2E}"/>
          </ac:spMkLst>
        </pc:spChg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3217124727" sldId="259"/>
        </pc:sldMkLst>
      </pc:sldChg>
      <pc:sldChg chg="addSp modSp mod">
        <pc:chgData name="青木 大介" userId="a5fa08e51d23e1a7" providerId="LiveId" clId="{193B2131-72EE-4B1D-BB5D-D2D6C8AE3521}" dt="2021-08-01T06:27:35.043" v="381" actId="1076"/>
        <pc:sldMkLst>
          <pc:docMk/>
          <pc:sldMk cId="2450593246" sldId="260"/>
        </pc:sldMkLst>
        <pc:spChg chg="mod">
          <ac:chgData name="青木 大介" userId="a5fa08e51d23e1a7" providerId="LiveId" clId="{193B2131-72EE-4B1D-BB5D-D2D6C8AE3521}" dt="2021-08-01T06:25:03.135" v="337" actId="20577"/>
          <ac:spMkLst>
            <pc:docMk/>
            <pc:sldMk cId="2450593246" sldId="260"/>
            <ac:spMk id="2" creationId="{E22FB214-9D7E-4262-BF6C-8C64D8C5617B}"/>
          </ac:spMkLst>
        </pc:spChg>
        <pc:spChg chg="add mod">
          <ac:chgData name="青木 大介" userId="a5fa08e51d23e1a7" providerId="LiveId" clId="{193B2131-72EE-4B1D-BB5D-D2D6C8AE3521}" dt="2021-08-01T06:27:35.043" v="381" actId="1076"/>
          <ac:spMkLst>
            <pc:docMk/>
            <pc:sldMk cId="2450593246" sldId="260"/>
            <ac:spMk id="3" creationId="{22450FA7-94B3-459D-8974-69C9250A08C6}"/>
          </ac:spMkLst>
        </pc:spChg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608351486" sldId="261"/>
        </pc:sldMkLst>
      </pc:sldChg>
      <pc:sldChg chg="add del">
        <pc:chgData name="青木 大介" userId="a5fa08e51d23e1a7" providerId="LiveId" clId="{193B2131-72EE-4B1D-BB5D-D2D6C8AE3521}" dt="2021-08-01T06:36:25.819" v="579" actId="47"/>
        <pc:sldMkLst>
          <pc:docMk/>
          <pc:sldMk cId="1734650919" sldId="261"/>
        </pc:sldMkLst>
      </pc:sldChg>
      <pc:sldChg chg="modSp add mod">
        <pc:chgData name="青木 大介" userId="a5fa08e51d23e1a7" providerId="LiveId" clId="{193B2131-72EE-4B1D-BB5D-D2D6C8AE3521}" dt="2021-08-01T06:27:22.467" v="374" actId="1076"/>
        <pc:sldMkLst>
          <pc:docMk/>
          <pc:sldMk cId="3823138705" sldId="262"/>
        </pc:sldMkLst>
        <pc:spChg chg="mod">
          <ac:chgData name="青木 大介" userId="a5fa08e51d23e1a7" providerId="LiveId" clId="{193B2131-72EE-4B1D-BB5D-D2D6C8AE3521}" dt="2021-08-01T06:27:22.467" v="374" actId="1076"/>
          <ac:spMkLst>
            <pc:docMk/>
            <pc:sldMk cId="3823138705" sldId="262"/>
            <ac:spMk id="3" creationId="{22450FA7-94B3-459D-8974-69C9250A08C6}"/>
          </ac:spMkLst>
        </pc:spChg>
      </pc:sldChg>
      <pc:sldChg chg="modSp add mod">
        <pc:chgData name="青木 大介" userId="a5fa08e51d23e1a7" providerId="LiveId" clId="{193B2131-72EE-4B1D-BB5D-D2D6C8AE3521}" dt="2021-08-01T06:28:32.005" v="439" actId="20577"/>
        <pc:sldMkLst>
          <pc:docMk/>
          <pc:sldMk cId="1132294153" sldId="263"/>
        </pc:sldMkLst>
        <pc:spChg chg="mod">
          <ac:chgData name="青木 大介" userId="a5fa08e51d23e1a7" providerId="LiveId" clId="{193B2131-72EE-4B1D-BB5D-D2D6C8AE3521}" dt="2021-08-01T06:28:00.114" v="419" actId="20577"/>
          <ac:spMkLst>
            <pc:docMk/>
            <pc:sldMk cId="1132294153" sldId="263"/>
            <ac:spMk id="2" creationId="{E22FB214-9D7E-4262-BF6C-8C64D8C5617B}"/>
          </ac:spMkLst>
        </pc:spChg>
        <pc:spChg chg="mod">
          <ac:chgData name="青木 大介" userId="a5fa08e51d23e1a7" providerId="LiveId" clId="{193B2131-72EE-4B1D-BB5D-D2D6C8AE3521}" dt="2021-08-01T06:28:32.005" v="439" actId="20577"/>
          <ac:spMkLst>
            <pc:docMk/>
            <pc:sldMk cId="1132294153" sldId="263"/>
            <ac:spMk id="3" creationId="{22450FA7-94B3-459D-8974-69C9250A08C6}"/>
          </ac:spMkLst>
        </pc:spChg>
      </pc:sldChg>
      <pc:sldChg chg="modSp add mod">
        <pc:chgData name="青木 大介" userId="a5fa08e51d23e1a7" providerId="LiveId" clId="{193B2131-72EE-4B1D-BB5D-D2D6C8AE3521}" dt="2021-08-01T06:29:27.697" v="449" actId="1076"/>
        <pc:sldMkLst>
          <pc:docMk/>
          <pc:sldMk cId="2416030553" sldId="264"/>
        </pc:sldMkLst>
        <pc:spChg chg="mod">
          <ac:chgData name="青木 大介" userId="a5fa08e51d23e1a7" providerId="LiveId" clId="{193B2131-72EE-4B1D-BB5D-D2D6C8AE3521}" dt="2021-08-01T06:29:27.697" v="449" actId="1076"/>
          <ac:spMkLst>
            <pc:docMk/>
            <pc:sldMk cId="2416030553" sldId="264"/>
            <ac:spMk id="3" creationId="{22450FA7-94B3-459D-8974-69C9250A08C6}"/>
          </ac:spMkLst>
        </pc:spChg>
      </pc:sldChg>
      <pc:sldChg chg="modSp add mod">
        <pc:chgData name="青木 大介" userId="a5fa08e51d23e1a7" providerId="LiveId" clId="{193B2131-72EE-4B1D-BB5D-D2D6C8AE3521}" dt="2021-08-01T06:30:35.889" v="508" actId="179"/>
        <pc:sldMkLst>
          <pc:docMk/>
          <pc:sldMk cId="4212990204" sldId="265"/>
        </pc:sldMkLst>
        <pc:spChg chg="mod">
          <ac:chgData name="青木 大介" userId="a5fa08e51d23e1a7" providerId="LiveId" clId="{193B2131-72EE-4B1D-BB5D-D2D6C8AE3521}" dt="2021-08-01T06:30:13.783" v="500" actId="20577"/>
          <ac:spMkLst>
            <pc:docMk/>
            <pc:sldMk cId="4212990204" sldId="265"/>
            <ac:spMk id="2" creationId="{E22FB214-9D7E-4262-BF6C-8C64D8C5617B}"/>
          </ac:spMkLst>
        </pc:spChg>
        <pc:spChg chg="mod">
          <ac:chgData name="青木 大介" userId="a5fa08e51d23e1a7" providerId="LiveId" clId="{193B2131-72EE-4B1D-BB5D-D2D6C8AE3521}" dt="2021-08-01T06:30:35.889" v="508" actId="179"/>
          <ac:spMkLst>
            <pc:docMk/>
            <pc:sldMk cId="4212990204" sldId="265"/>
            <ac:spMk id="3" creationId="{22450FA7-94B3-459D-8974-69C9250A08C6}"/>
          </ac:spMkLst>
        </pc:spChg>
      </pc:sldChg>
      <pc:sldChg chg="addSp modSp add mod">
        <pc:chgData name="青木 大介" userId="a5fa08e51d23e1a7" providerId="LiveId" clId="{193B2131-72EE-4B1D-BB5D-D2D6C8AE3521}" dt="2021-08-01T06:31:33.631" v="520" actId="1076"/>
        <pc:sldMkLst>
          <pc:docMk/>
          <pc:sldMk cId="1857945264" sldId="266"/>
        </pc:sldMkLst>
        <pc:spChg chg="mod">
          <ac:chgData name="青木 大介" userId="a5fa08e51d23e1a7" providerId="LiveId" clId="{193B2131-72EE-4B1D-BB5D-D2D6C8AE3521}" dt="2021-08-01T06:31:28.137" v="518" actId="14100"/>
          <ac:spMkLst>
            <pc:docMk/>
            <pc:sldMk cId="1857945264" sldId="266"/>
            <ac:spMk id="3" creationId="{22450FA7-94B3-459D-8974-69C9250A08C6}"/>
          </ac:spMkLst>
        </pc:spChg>
        <pc:picChg chg="add mod">
          <ac:chgData name="青木 大介" userId="a5fa08e51d23e1a7" providerId="LiveId" clId="{193B2131-72EE-4B1D-BB5D-D2D6C8AE3521}" dt="2021-08-01T06:31:33.631" v="520" actId="1076"/>
          <ac:picMkLst>
            <pc:docMk/>
            <pc:sldMk cId="1857945264" sldId="266"/>
            <ac:picMk id="4" creationId="{B153D923-65A5-4986-8E7E-00153CBEE169}"/>
          </ac:picMkLst>
        </pc:picChg>
      </pc:sldChg>
      <pc:sldChg chg="addSp delSp modSp add mod">
        <pc:chgData name="青木 大介" userId="a5fa08e51d23e1a7" providerId="LiveId" clId="{193B2131-72EE-4B1D-BB5D-D2D6C8AE3521}" dt="2021-08-01T06:32:08.913" v="527" actId="1076"/>
        <pc:sldMkLst>
          <pc:docMk/>
          <pc:sldMk cId="695319025" sldId="267"/>
        </pc:sldMkLst>
        <pc:spChg chg="mod">
          <ac:chgData name="青木 大介" userId="a5fa08e51d23e1a7" providerId="LiveId" clId="{193B2131-72EE-4B1D-BB5D-D2D6C8AE3521}" dt="2021-08-01T06:31:59.992" v="523" actId="255"/>
          <ac:spMkLst>
            <pc:docMk/>
            <pc:sldMk cId="695319025" sldId="267"/>
            <ac:spMk id="3" creationId="{22450FA7-94B3-459D-8974-69C9250A08C6}"/>
          </ac:spMkLst>
        </pc:spChg>
        <pc:picChg chg="del mod">
          <ac:chgData name="青木 大介" userId="a5fa08e51d23e1a7" providerId="LiveId" clId="{193B2131-72EE-4B1D-BB5D-D2D6C8AE3521}" dt="2021-08-01T06:32:06.729" v="526" actId="478"/>
          <ac:picMkLst>
            <pc:docMk/>
            <pc:sldMk cId="695319025" sldId="267"/>
            <ac:picMk id="4" creationId="{B153D923-65A5-4986-8E7E-00153CBEE169}"/>
          </ac:picMkLst>
        </pc:picChg>
        <pc:picChg chg="add mod">
          <ac:chgData name="青木 大介" userId="a5fa08e51d23e1a7" providerId="LiveId" clId="{193B2131-72EE-4B1D-BB5D-D2D6C8AE3521}" dt="2021-08-01T06:32:08.913" v="527" actId="1076"/>
          <ac:picMkLst>
            <pc:docMk/>
            <pc:sldMk cId="695319025" sldId="267"/>
            <ac:picMk id="5" creationId="{B124BF9C-57E3-4606-AD02-836EBD21B5FB}"/>
          </ac:picMkLst>
        </pc:picChg>
      </pc:sldChg>
      <pc:sldChg chg="delSp modSp add mod">
        <pc:chgData name="青木 大介" userId="a5fa08e51d23e1a7" providerId="LiveId" clId="{193B2131-72EE-4B1D-BB5D-D2D6C8AE3521}" dt="2021-08-01T06:33:51.471" v="537" actId="20577"/>
        <pc:sldMkLst>
          <pc:docMk/>
          <pc:sldMk cId="1487882335" sldId="268"/>
        </pc:sldMkLst>
        <pc:spChg chg="mod">
          <ac:chgData name="青木 大介" userId="a5fa08e51d23e1a7" providerId="LiveId" clId="{193B2131-72EE-4B1D-BB5D-D2D6C8AE3521}" dt="2021-08-01T06:33:51.471" v="537" actId="20577"/>
          <ac:spMkLst>
            <pc:docMk/>
            <pc:sldMk cId="1487882335" sldId="268"/>
            <ac:spMk id="3" creationId="{22450FA7-94B3-459D-8974-69C9250A08C6}"/>
          </ac:spMkLst>
        </pc:spChg>
        <pc:picChg chg="del">
          <ac:chgData name="青木 大介" userId="a5fa08e51d23e1a7" providerId="LiveId" clId="{193B2131-72EE-4B1D-BB5D-D2D6C8AE3521}" dt="2021-08-01T06:33:25.333" v="529" actId="478"/>
          <ac:picMkLst>
            <pc:docMk/>
            <pc:sldMk cId="1487882335" sldId="268"/>
            <ac:picMk id="5" creationId="{B124BF9C-57E3-4606-AD02-836EBD21B5FB}"/>
          </ac:picMkLst>
        </pc:picChg>
      </pc:sldChg>
      <pc:sldChg chg="modSp add mod">
        <pc:chgData name="青木 大介" userId="a5fa08e51d23e1a7" providerId="LiveId" clId="{193B2131-72EE-4B1D-BB5D-D2D6C8AE3521}" dt="2021-08-01T06:34:23.121" v="541" actId="5793"/>
        <pc:sldMkLst>
          <pc:docMk/>
          <pc:sldMk cId="106689083" sldId="269"/>
        </pc:sldMkLst>
        <pc:spChg chg="mod">
          <ac:chgData name="青木 大介" userId="a5fa08e51d23e1a7" providerId="LiveId" clId="{193B2131-72EE-4B1D-BB5D-D2D6C8AE3521}" dt="2021-08-01T06:34:23.121" v="541" actId="5793"/>
          <ac:spMkLst>
            <pc:docMk/>
            <pc:sldMk cId="106689083" sldId="269"/>
            <ac:spMk id="3" creationId="{22450FA7-94B3-459D-8974-69C9250A08C6}"/>
          </ac:spMkLst>
        </pc:spChg>
      </pc:sldChg>
      <pc:sldChg chg="modSp add mod">
        <pc:chgData name="青木 大介" userId="a5fa08e51d23e1a7" providerId="LiveId" clId="{193B2131-72EE-4B1D-BB5D-D2D6C8AE3521}" dt="2021-08-01T06:34:58.894" v="570" actId="255"/>
        <pc:sldMkLst>
          <pc:docMk/>
          <pc:sldMk cId="219486594" sldId="270"/>
        </pc:sldMkLst>
        <pc:spChg chg="mod">
          <ac:chgData name="青木 大介" userId="a5fa08e51d23e1a7" providerId="LiveId" clId="{193B2131-72EE-4B1D-BB5D-D2D6C8AE3521}" dt="2021-08-01T06:34:43.515" v="564" actId="20577"/>
          <ac:spMkLst>
            <pc:docMk/>
            <pc:sldMk cId="219486594" sldId="270"/>
            <ac:spMk id="2" creationId="{E22FB214-9D7E-4262-BF6C-8C64D8C5617B}"/>
          </ac:spMkLst>
        </pc:spChg>
        <pc:spChg chg="mod">
          <ac:chgData name="青木 大介" userId="a5fa08e51d23e1a7" providerId="LiveId" clId="{193B2131-72EE-4B1D-BB5D-D2D6C8AE3521}" dt="2021-08-01T06:34:58.894" v="570" actId="255"/>
          <ac:spMkLst>
            <pc:docMk/>
            <pc:sldMk cId="219486594" sldId="270"/>
            <ac:spMk id="3" creationId="{22450FA7-94B3-459D-8974-69C9250A08C6}"/>
          </ac:spMkLst>
        </pc:spChg>
      </pc:sldChg>
      <pc:sldChg chg="modSp add mod">
        <pc:chgData name="青木 大介" userId="a5fa08e51d23e1a7" providerId="LiveId" clId="{193B2131-72EE-4B1D-BB5D-D2D6C8AE3521}" dt="2021-08-01T06:35:23.353" v="578" actId="255"/>
        <pc:sldMkLst>
          <pc:docMk/>
          <pc:sldMk cId="2214183184" sldId="271"/>
        </pc:sldMkLst>
        <pc:spChg chg="mod">
          <ac:chgData name="青木 大介" userId="a5fa08e51d23e1a7" providerId="LiveId" clId="{193B2131-72EE-4B1D-BB5D-D2D6C8AE3521}" dt="2021-08-01T06:35:23.353" v="578" actId="255"/>
          <ac:spMkLst>
            <pc:docMk/>
            <pc:sldMk cId="2214183184" sldId="271"/>
            <ac:spMk id="3" creationId="{22450FA7-94B3-459D-8974-69C9250A08C6}"/>
          </ac:spMkLst>
        </pc:spChg>
      </pc:sldChg>
      <pc:sldChg chg="delSp modSp add mod">
        <pc:chgData name="青木 大介" userId="a5fa08e51d23e1a7" providerId="LiveId" clId="{193B2131-72EE-4B1D-BB5D-D2D6C8AE3521}" dt="2021-08-01T06:36:45.653" v="582" actId="478"/>
        <pc:sldMkLst>
          <pc:docMk/>
          <pc:sldMk cId="3314805775" sldId="272"/>
        </pc:sldMkLst>
        <pc:spChg chg="del">
          <ac:chgData name="青木 大介" userId="a5fa08e51d23e1a7" providerId="LiveId" clId="{193B2131-72EE-4B1D-BB5D-D2D6C8AE3521}" dt="2021-08-01T06:36:45.653" v="582" actId="478"/>
          <ac:spMkLst>
            <pc:docMk/>
            <pc:sldMk cId="3314805775" sldId="272"/>
            <ac:spMk id="2" creationId="{E22FB214-9D7E-4262-BF6C-8C64D8C5617B}"/>
          </ac:spMkLst>
        </pc:spChg>
        <pc:spChg chg="mod">
          <ac:chgData name="青木 大介" userId="a5fa08e51d23e1a7" providerId="LiveId" clId="{193B2131-72EE-4B1D-BB5D-D2D6C8AE3521}" dt="2021-08-01T06:36:41.181" v="581"/>
          <ac:spMkLst>
            <pc:docMk/>
            <pc:sldMk cId="3314805775" sldId="272"/>
            <ac:spMk id="3" creationId="{22450FA7-94B3-459D-8974-69C9250A08C6}"/>
          </ac:spMkLst>
        </pc:spChg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2337196217" sldId="279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857123288" sldId="280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1842919160" sldId="281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2459550308" sldId="282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3251923637" sldId="283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3146959697" sldId="284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2727248861" sldId="285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1106620009" sldId="286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3654675451" sldId="287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1496437796" sldId="288"/>
        </pc:sldMkLst>
      </pc:sldChg>
      <pc:sldChg chg="del">
        <pc:chgData name="青木 大介" userId="a5fa08e51d23e1a7" providerId="LiveId" clId="{193B2131-72EE-4B1D-BB5D-D2D6C8AE3521}" dt="2021-08-01T06:25:10.699" v="338" actId="47"/>
        <pc:sldMkLst>
          <pc:docMk/>
          <pc:sldMk cId="1025085076" sldId="289"/>
        </pc:sldMkLst>
      </pc:sldChg>
    </pc:docChg>
  </pc:docChgLst>
  <pc:docChgLst>
    <pc:chgData name="青木 大介" userId="a5fa08e51d23e1a7" providerId="LiveId" clId="{44932E7A-3A1F-4915-B3E6-868131FF2BE0}"/>
    <pc:docChg chg="undo custSel addSld modSld">
      <pc:chgData name="青木 大介" userId="a5fa08e51d23e1a7" providerId="LiveId" clId="{44932E7A-3A1F-4915-B3E6-868131FF2BE0}" dt="2021-02-26T01:53:09.941" v="441"/>
      <pc:docMkLst>
        <pc:docMk/>
      </pc:docMkLst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184479902" sldId="257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412309280" sldId="258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3217124727" sldId="259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450593246" sldId="260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608351486" sldId="261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740090093" sldId="262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3285822492" sldId="263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069502109" sldId="264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598206698" sldId="265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863264131" sldId="266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1517565642" sldId="267"/>
        </pc:sldMkLst>
      </pc:sldChg>
      <pc:sldChg chg="modTransition">
        <pc:chgData name="青木 大介" userId="a5fa08e51d23e1a7" providerId="LiveId" clId="{44932E7A-3A1F-4915-B3E6-868131FF2BE0}" dt="2021-02-26T01:53:09.941" v="441"/>
        <pc:sldMkLst>
          <pc:docMk/>
          <pc:sldMk cId="2593758326" sldId="268"/>
        </pc:sldMkLst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2092193516" sldId="269"/>
        </pc:sldMkLst>
        <pc:spChg chg="add mod">
          <ac:chgData name="青木 大介" userId="a5fa08e51d23e1a7" providerId="LiveId" clId="{44932E7A-3A1F-4915-B3E6-868131FF2BE0}" dt="2021-02-26T01:35:24.509" v="29" actId="20577"/>
          <ac:spMkLst>
            <pc:docMk/>
            <pc:sldMk cId="2092193516" sldId="269"/>
            <ac:spMk id="10" creationId="{4F2A8847-AF05-40C2-9B42-704077F3AD67}"/>
          </ac:spMkLst>
        </pc:sp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133202625" sldId="270"/>
        </pc:sldMkLst>
        <pc:spChg chg="add mod">
          <ac:chgData name="青木 大介" userId="a5fa08e51d23e1a7" providerId="LiveId" clId="{44932E7A-3A1F-4915-B3E6-868131FF2BE0}" dt="2021-02-26T01:35:42.100" v="49" actId="20577"/>
          <ac:spMkLst>
            <pc:docMk/>
            <pc:sldMk cId="133202625" sldId="270"/>
            <ac:spMk id="2" creationId="{F3D61567-BB1E-458C-8EAD-531BF5ABF50A}"/>
          </ac:spMkLst>
        </pc:spChg>
        <pc:picChg chg="add mod">
          <ac:chgData name="青木 大介" userId="a5fa08e51d23e1a7" providerId="LiveId" clId="{44932E7A-3A1F-4915-B3E6-868131FF2BE0}" dt="2021-02-26T01:35:53.665" v="52" actId="14100"/>
          <ac:picMkLst>
            <pc:docMk/>
            <pc:sldMk cId="133202625" sldId="270"/>
            <ac:picMk id="3" creationId="{0A27599E-D45E-4199-A16F-1B44EBF4854C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686500327" sldId="271"/>
        </pc:sldMkLst>
        <pc:spChg chg="add mod">
          <ac:chgData name="青木 大介" userId="a5fa08e51d23e1a7" providerId="LiveId" clId="{44932E7A-3A1F-4915-B3E6-868131FF2BE0}" dt="2021-02-26T01:36:08.333" v="67" actId="20577"/>
          <ac:spMkLst>
            <pc:docMk/>
            <pc:sldMk cId="686500327" sldId="271"/>
            <ac:spMk id="2" creationId="{350A4854-3953-4C93-A3BE-AFC31895F645}"/>
          </ac:spMkLst>
        </pc:spChg>
        <pc:picChg chg="add mod">
          <ac:chgData name="青木 大介" userId="a5fa08e51d23e1a7" providerId="LiveId" clId="{44932E7A-3A1F-4915-B3E6-868131FF2BE0}" dt="2021-02-26T01:36:19.150" v="70" actId="14100"/>
          <ac:picMkLst>
            <pc:docMk/>
            <pc:sldMk cId="686500327" sldId="271"/>
            <ac:picMk id="3" creationId="{BC0D450F-9604-4635-93B4-47EE6487F31B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3384204554" sldId="272"/>
        </pc:sldMkLst>
        <pc:spChg chg="add mod">
          <ac:chgData name="青木 大介" userId="a5fa08e51d23e1a7" providerId="LiveId" clId="{44932E7A-3A1F-4915-B3E6-868131FF2BE0}" dt="2021-02-26T01:36:37.111" v="100" actId="20577"/>
          <ac:spMkLst>
            <pc:docMk/>
            <pc:sldMk cId="3384204554" sldId="272"/>
            <ac:spMk id="2" creationId="{6745EA5D-EA9B-416F-98AF-39D0CD4E0019}"/>
          </ac:spMkLst>
        </pc:spChg>
        <pc:picChg chg="add mod">
          <ac:chgData name="青木 大介" userId="a5fa08e51d23e1a7" providerId="LiveId" clId="{44932E7A-3A1F-4915-B3E6-868131FF2BE0}" dt="2021-02-26T01:37:10.680" v="104" actId="1076"/>
          <ac:picMkLst>
            <pc:docMk/>
            <pc:sldMk cId="3384204554" sldId="272"/>
            <ac:picMk id="3" creationId="{3D458F98-9CE3-4857-8CB1-2E2CDD4CDF69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976483304" sldId="273"/>
        </pc:sldMkLst>
        <pc:spChg chg="add mod">
          <ac:chgData name="青木 大介" userId="a5fa08e51d23e1a7" providerId="LiveId" clId="{44932E7A-3A1F-4915-B3E6-868131FF2BE0}" dt="2021-02-26T01:37:30.730" v="121" actId="20577"/>
          <ac:spMkLst>
            <pc:docMk/>
            <pc:sldMk cId="976483304" sldId="273"/>
            <ac:spMk id="2" creationId="{2AFCBC88-CCA8-4419-9C45-DA99F3A8787A}"/>
          </ac:spMkLst>
        </pc:spChg>
        <pc:picChg chg="add mod">
          <ac:chgData name="青木 大介" userId="a5fa08e51d23e1a7" providerId="LiveId" clId="{44932E7A-3A1F-4915-B3E6-868131FF2BE0}" dt="2021-02-26T01:37:44.964" v="125" actId="1076"/>
          <ac:picMkLst>
            <pc:docMk/>
            <pc:sldMk cId="976483304" sldId="273"/>
            <ac:picMk id="3" creationId="{B94B8FA7-D568-4AC7-A227-714254C3D8BB}"/>
          </ac:picMkLst>
        </pc:picChg>
      </pc:sldChg>
      <pc:sldChg chg="addSp modSp mod modTransition">
        <pc:chgData name="青木 大介" userId="a5fa08e51d23e1a7" providerId="LiveId" clId="{44932E7A-3A1F-4915-B3E6-868131FF2BE0}" dt="2021-02-26T01:53:09.941" v="441"/>
        <pc:sldMkLst>
          <pc:docMk/>
          <pc:sldMk cId="1222891984" sldId="274"/>
        </pc:sldMkLst>
        <pc:spChg chg="add mod">
          <ac:chgData name="青木 大介" userId="a5fa08e51d23e1a7" providerId="LiveId" clId="{44932E7A-3A1F-4915-B3E6-868131FF2BE0}" dt="2021-02-26T01:39:38.827" v="205" actId="14100"/>
          <ac:spMkLst>
            <pc:docMk/>
            <pc:sldMk cId="1222891984" sldId="274"/>
            <ac:spMk id="2" creationId="{FC41EC79-4211-478C-9D34-55C777703AEA}"/>
          </ac:spMkLst>
        </pc:sp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1859163750" sldId="275"/>
        </pc:sldMkLst>
        <pc:spChg chg="mod">
          <ac:chgData name="青木 大介" userId="a5fa08e51d23e1a7" providerId="LiveId" clId="{44932E7A-3A1F-4915-B3E6-868131FF2BE0}" dt="2021-02-26T01:46:43.049" v="265" actId="113"/>
          <ac:spMkLst>
            <pc:docMk/>
            <pc:sldMk cId="1859163750" sldId="275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6:55.255" v="268" actId="14100"/>
          <ac:picMkLst>
            <pc:docMk/>
            <pc:sldMk cId="1859163750" sldId="275"/>
            <ac:picMk id="4" creationId="{7CE417A4-2E3D-49D7-9D56-911ABB8EB12E}"/>
          </ac:picMkLst>
        </pc:pic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1026108452" sldId="276"/>
        </pc:sldMkLst>
        <pc:spChg chg="mod">
          <ac:chgData name="青木 大介" userId="a5fa08e51d23e1a7" providerId="LiveId" clId="{44932E7A-3A1F-4915-B3E6-868131FF2BE0}" dt="2021-02-26T01:47:05.997" v="288" actId="113"/>
          <ac:spMkLst>
            <pc:docMk/>
            <pc:sldMk cId="1026108452" sldId="276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7:17.073" v="292" actId="1076"/>
          <ac:picMkLst>
            <pc:docMk/>
            <pc:sldMk cId="1026108452" sldId="276"/>
            <ac:picMk id="4" creationId="{250057F2-DA6D-4554-8410-AD281B0EC54B}"/>
          </ac:picMkLst>
        </pc:pic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1969578873" sldId="277"/>
        </pc:sldMkLst>
        <pc:spChg chg="mod">
          <ac:chgData name="青木 大介" userId="a5fa08e51d23e1a7" providerId="LiveId" clId="{44932E7A-3A1F-4915-B3E6-868131FF2BE0}" dt="2021-02-26T01:47:29.961" v="326" actId="113"/>
          <ac:spMkLst>
            <pc:docMk/>
            <pc:sldMk cId="1969578873" sldId="277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7:41.069" v="330" actId="1076"/>
          <ac:picMkLst>
            <pc:docMk/>
            <pc:sldMk cId="1969578873" sldId="277"/>
            <ac:picMk id="4" creationId="{301181AE-F2D1-43C2-8319-E07A5BEB7DDC}"/>
          </ac:picMkLst>
        </pc:picChg>
      </pc:sldChg>
      <pc:sldChg chg="addSp modSp add mod modTransition">
        <pc:chgData name="青木 大介" userId="a5fa08e51d23e1a7" providerId="LiveId" clId="{44932E7A-3A1F-4915-B3E6-868131FF2BE0}" dt="2021-02-26T01:53:09.941" v="441"/>
        <pc:sldMkLst>
          <pc:docMk/>
          <pc:sldMk cId="4231062278" sldId="278"/>
        </pc:sldMkLst>
        <pc:spChg chg="mod">
          <ac:chgData name="青木 大介" userId="a5fa08e51d23e1a7" providerId="LiveId" clId="{44932E7A-3A1F-4915-B3E6-868131FF2BE0}" dt="2021-02-26T01:48:14.896" v="431" actId="113"/>
          <ac:spMkLst>
            <pc:docMk/>
            <pc:sldMk cId="4231062278" sldId="278"/>
            <ac:spMk id="2" creationId="{FC41EC79-4211-478C-9D34-55C777703AEA}"/>
          </ac:spMkLst>
        </pc:spChg>
        <pc:picChg chg="add mod">
          <ac:chgData name="青木 大介" userId="a5fa08e51d23e1a7" providerId="LiveId" clId="{44932E7A-3A1F-4915-B3E6-868131FF2BE0}" dt="2021-02-26T01:48:26.059" v="435" actId="1076"/>
          <ac:picMkLst>
            <pc:docMk/>
            <pc:sldMk cId="4231062278" sldId="278"/>
            <ac:picMk id="4" creationId="{B5783059-6EBA-453F-AB82-D5D1E6B1FA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3CE0-B2B4-49BB-BAD4-D94231E20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7156F-889A-47A2-871C-8EFA8A3F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75999-8F8B-493C-BF20-63D4F849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573C-FB9C-4C8A-80DB-BD89D2AD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E136-2F95-4DC5-A164-9714924D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662A-1435-43C5-B397-1150A70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634C3-35C4-46BE-BB63-870B5A97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B076-92B4-42B2-929D-2705CF3F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095F-551C-4017-AF0A-C70E49BB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4678-12AE-467B-97FA-1EF6D398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38DD-E8CA-4628-B104-E48356826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87118-03EC-4F8B-9CAE-B0DE5D72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2CAD-97C9-4723-BE31-AE7D3DA0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847F4-D414-471D-B9AC-3D0FC2C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D6A3-C668-4609-84C0-41C2BF4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1A9B-050C-4FED-ACBF-695F3785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CE1D-634F-482D-9830-B1C4CB5E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4FE8-74BE-4C2A-A2AC-1B674D97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6D2F-B668-4683-8ADD-E90DE24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88D5-1CFA-4C6C-9EFC-E7B02115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5EEA-977B-400B-B7EE-5EBEDE6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F803-3D7C-48FE-AFA7-75CC5C7A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EB91-38E9-4519-83E5-710A62D3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B181-30B5-4723-811F-BB24147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6C0A-500E-44DF-8FD5-0E3FDC8F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AAE7-8D13-4EAF-839B-516EF2E3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AD31-8764-4A64-9AD4-8396944D7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C8B0E-CB12-4CF8-AD07-F43C74D6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7D70-6229-4556-960C-C34C59CD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9C31C-D670-4049-A988-5DC44FD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5F9AF-A99B-4C5C-BCA3-7A617A2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12BE-46AF-49F6-BD1F-F5EE2A83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F307-6AF8-4338-B22E-C3D898B3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2653-9FEC-45F0-8F4A-F74AE3BAD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477A-62D4-4341-8F39-3E801A72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4626B-F5FD-4172-94AB-977559EDE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9CEBB-EF6E-413B-8EA2-A28EA642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7DC93-8643-4FF7-BFA2-A729AD03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8BBC8-B97E-4DCF-8819-943D401E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8D80-EC4F-4244-8C4F-46A91E41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8380A-9C63-4429-AEBD-39B10C53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F8497-266F-4B33-8F70-BA78365D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84A2B-7A68-4305-91FF-8CFFD963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0E3BD-DF56-4C6E-8989-CA118220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68397-1B2A-4658-A41E-51198E0F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A0DBA-4E85-419D-8563-68CB2D5D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BFD-DDC0-4C97-BA13-42CC464E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5FCD-2510-47E8-86E3-8AA38B82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8119A-E2EB-4C11-A45E-1165F9A4B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56416-7A1A-401B-A21D-19CC3D24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00646-758C-48DA-BAD4-5A119A3B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612FC-B2A8-48A9-B682-3F315E17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E670-AD92-4379-B8DD-16CE3CA8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30E0-DD3A-4E98-91D0-A5E80DB87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1038-21DA-4D66-BDD9-F3796B5F1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B8276-E698-4C9D-AAE4-6A774C45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606B-9DA4-433F-AC08-80A7127C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A454-870B-4CA6-B3EC-CFCD4023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E839B-F90A-4945-95E3-3BC1FB0E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7549-9E08-4B53-9E4C-47826F5D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AE4B-AC04-4B71-A733-9536124B7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3EA5-69A7-4F10-BC99-B6217147926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D7F-D411-4BEF-A0A9-1C9CC44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C785-6948-4474-8D8F-5C958E01A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8378-1E94-4053-A714-46112553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k4.vn/nhan-dien-bien-bao-giao-thong-bang-cnn-keras/" TargetMode="External"/><Relationship Id="rId2" Type="http://schemas.openxmlformats.org/officeDocument/2006/relationships/hyperlink" Target="https://www.tensorflow.org/?hl=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blo.asia/p/huong-dan-su-dung-thu-vien-pillow-de-xu-ly-hinh-anh-trong-python-cho-nguoi-moi-bat-dau-3Q75wm4MZWb" TargetMode="External"/><Relationship Id="rId5" Type="http://schemas.openxmlformats.org/officeDocument/2006/relationships/hyperlink" Target="https://thorpham.github.io/blog/2018/05/25/keras/" TargetMode="External"/><Relationship Id="rId4" Type="http://schemas.openxmlformats.org/officeDocument/2006/relationships/hyperlink" Target="https://aivietnam.a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6BFAD5-A803-418D-8483-6BE2EF241369}"/>
              </a:ext>
            </a:extLst>
          </p:cNvPr>
          <p:cNvSpPr txBox="1"/>
          <p:nvPr/>
        </p:nvSpPr>
        <p:spPr>
          <a:xfrm>
            <a:off x="3112654" y="406400"/>
            <a:ext cx="5966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MÁY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9AB09-9DAC-445A-9DFC-47858B91DB5B}"/>
              </a:ext>
            </a:extLst>
          </p:cNvPr>
          <p:cNvSpPr txBox="1"/>
          <p:nvPr/>
        </p:nvSpPr>
        <p:spPr>
          <a:xfrm>
            <a:off x="2355272" y="1797784"/>
            <a:ext cx="74814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NHẬN DIỆN BIỂN BÁO GIAO THÔNG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B94DA-E7B8-4FAE-9562-CC1139325EE7}"/>
              </a:ext>
            </a:extLst>
          </p:cNvPr>
          <p:cNvSpPr txBox="1"/>
          <p:nvPr/>
        </p:nvSpPr>
        <p:spPr>
          <a:xfrm>
            <a:off x="-628074" y="5035827"/>
            <a:ext cx="59666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1: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939282" y="947475"/>
            <a:ext cx="987489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nl-NL" altLang="ja-JP" sz="2200" b="1" dirty="0">
                <a:effectLst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3.  Nguyên nhân</a:t>
            </a:r>
            <a:endParaRPr lang="ja-JP" altLang="ja-JP" sz="2200" b="1" dirty="0">
              <a:effectLst/>
              <a:latin typeface="Times New Roman" panose="02020603050405020304" pitchFamily="18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  <a:p>
            <a:r>
              <a:rPr lang="nl-NL" altLang="ja-JP" sz="2200" kern="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Khi dữ liệu học ít và số lần train ít, hệ thống không được nhận biết nhiều dữ liệu mẫu nên câu trả lời bị sai.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8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939282" y="947475"/>
            <a:ext cx="9874898" cy="197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l-NL" altLang="ja-JP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 nghiệm</a:t>
            </a:r>
            <a:endParaRPr lang="ja-JP" altLang="ja-JP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Vì độ chính xác đạt khoảng 97% nên nhận dạng đúng được hầu hết các biển báo được training.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Trường hợp kết quả sai rất ít.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939282" y="947475"/>
            <a:ext cx="9874898" cy="550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altLang="ja-JP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quả đạt được</a:t>
            </a:r>
            <a:endParaRPr lang="ja-JP" altLang="ja-JP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180340" algn="l"/>
              </a:tabLst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Biết cách xây dựng, thiết kế kiến trúc Machine Learning với kĩ thuật Norton Networks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180340" algn="l"/>
              </a:tabLst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Đã tạo ra được một ứng dụng nhận dạng biển báo giao thông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180340" algn="l"/>
              </a:tabLst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Thành thạo thao tác trên Python và các thư viện TensorFlow, PIL, Keras,...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180340" algn="l"/>
              </a:tabLst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Thành thạo việc sửa lỗi, xây dựng, thay đổi kiến trúc Norton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l-NL" altLang="ja-JP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Việc chưa làm được</a:t>
            </a:r>
            <a:endParaRPr lang="ja-JP" altLang="ja-JP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Phần trăm sai sót và phần trăm chính sát chưa cao (Do chưa Training được nhiều dữ liệu)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Giao diện còn sơ sài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Chưa phát hiện và nhận diện trên ảnh, video, camera.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48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939282" y="947475"/>
            <a:ext cx="9874898" cy="450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l-NL" altLang="ja-JP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 Hướng phát triển của đề tài</a:t>
            </a:r>
            <a:endParaRPr lang="ja-JP" altLang="ja-JP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Trong tương lai, hệ thống sẽ được training nhiều dữ liệu hơn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Tạo ra giọng nói cho AI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Cho AI có khả năng lắng nghe người dùng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Giảm độ phức tạp của giải thuật và tăng các giá trị, các dữ liệu lên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540385" algn="l"/>
              </a:tabLst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nl-NL" altLang="ja-JP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nl-NL" altLang="ja-JP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đẹp,</a:t>
            </a:r>
            <a:r>
              <a:rPr lang="nl-NL" altLang="ja-JP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thân</a:t>
            </a:r>
            <a:r>
              <a:rPr lang="nl-NL" altLang="ja-JP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nl-NL" altLang="ja-JP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nl-NL" altLang="ja-JP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nl-NL" altLang="ja-JP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dùng,</a:t>
            </a:r>
            <a:r>
              <a:rPr lang="nl-NL" altLang="ja-JP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nl-NL" altLang="ja-JP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nl-NL" altLang="ja-JP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nl-NL" altLang="ja-JP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nl-NL" altLang="ja-JP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nl-NL" altLang="ja-JP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nl-NL" altLang="ja-JP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 tốt hơn với người</a:t>
            </a:r>
            <a:r>
              <a:rPr lang="nl-NL" altLang="ja-JP" sz="2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  <a:tabLst>
                <a:tab pos="540385" algn="l"/>
              </a:tabLst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 kế, xây dựng và lập trình bổ </a:t>
            </a:r>
            <a:r>
              <a:rPr lang="nl-NL" altLang="ja-JP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sung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các tính năng còn thiếu hay chưa thật sự hoàn chỉnh trong quá trình sử</a:t>
            </a:r>
            <a:r>
              <a:rPr lang="nl-NL" altLang="ja-JP" sz="22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altLang="ja-JP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18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939282" y="947475"/>
            <a:ext cx="9874898" cy="364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ja-JP" sz="1800" b="1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TÀI LIỆU THAM KHẢO</a:t>
            </a:r>
            <a:endParaRPr lang="ja-JP" altLang="ja-JP" sz="1800" b="1" kern="0" dirty="0"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Các webside: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</a:t>
            </a:r>
            <a:r>
              <a:rPr lang="nl-NL" altLang="ja-JP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hlinkClick r:id="rId2"/>
              </a:rPr>
              <a:t>https://www.tensorflow.org/?hl=ja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>
              <a:lnSpc>
                <a:spcPct val="150000"/>
              </a:lnSpc>
            </a:pPr>
            <a:r>
              <a:rPr lang="nl-NL" altLang="ja-JP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</a:t>
            </a:r>
            <a:r>
              <a:rPr lang="nl-NL" altLang="ja-JP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hlinkClick r:id="rId3"/>
              </a:rPr>
              <a:t>https://tek4.vn/nhan-dien-bien-bao-giao-thong-bang-cnn-keras/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</a:t>
            </a:r>
            <a:r>
              <a:rPr lang="nl-NL" altLang="ja-JP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hlinkClick r:id="rId4"/>
              </a:rPr>
              <a:t>https://aivietnam.ai/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</a:t>
            </a:r>
            <a:r>
              <a:rPr lang="nl-NL" altLang="ja-JP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hlinkClick r:id="rId5"/>
              </a:rPr>
              <a:t>https://thorpham.github.io/blog/2018/05/25/keras/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</a:t>
            </a:r>
            <a:r>
              <a:rPr lang="nl-NL" altLang="ja-JP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hlinkClick r:id="rId6"/>
              </a:rPr>
              <a:t>https://viblo.asia/p/huong-dan-su-dung-thu-vien-pillow-de-xu-ly-hinh-anh-trong-python-cho-nguoi-moi-bat-dau-3Q75wm4MZWb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https://codelearn.io/sharing/scikit-learn-trong-python-la-gi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8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2DAC1B-0AAB-427A-92C4-CC918BB58C1E}"/>
              </a:ext>
            </a:extLst>
          </p:cNvPr>
          <p:cNvSpPr txBox="1"/>
          <p:nvPr/>
        </p:nvSpPr>
        <p:spPr>
          <a:xfrm>
            <a:off x="1274619" y="711106"/>
            <a:ext cx="809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CCB98-0F58-4C25-9FA5-952F5E18564F}"/>
              </a:ext>
            </a:extLst>
          </p:cNvPr>
          <p:cNvSpPr txBox="1"/>
          <p:nvPr/>
        </p:nvSpPr>
        <p:spPr>
          <a:xfrm>
            <a:off x="1274619" y="1797384"/>
            <a:ext cx="809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15892-873B-49D9-B0B7-36A0BDC4E3ED}"/>
              </a:ext>
            </a:extLst>
          </p:cNvPr>
          <p:cNvSpPr txBox="1"/>
          <p:nvPr/>
        </p:nvSpPr>
        <p:spPr>
          <a:xfrm>
            <a:off x="1274619" y="2795759"/>
            <a:ext cx="809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4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FEE26-1BAC-46B9-B0CC-391061F83D2E}"/>
              </a:ext>
            </a:extLst>
          </p:cNvPr>
          <p:cNvSpPr txBox="1"/>
          <p:nvPr/>
        </p:nvSpPr>
        <p:spPr>
          <a:xfrm>
            <a:off x="1274619" y="3719489"/>
            <a:ext cx="809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398765" y="1485548"/>
            <a:ext cx="11793894" cy="347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altLang="ja-JP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Ý tưởng dự án</a:t>
            </a:r>
            <a:endParaRPr lang="ja-JP" altLang="ja-JP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Xây dựng một ứng dụng có khả năng nhận dạng được các loại biển báo giao thông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l-NL" altLang="ja-JP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 </a:t>
            </a:r>
            <a:r>
              <a:rPr lang="nl-NL" altLang="ja-JP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 nghĩa bài toán</a:t>
            </a:r>
            <a:endParaRPr lang="ja-JP" altLang="ja-JP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Tên dự án: Ứng dụng nhận diện biển báo giao thông.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Sử dụng dữ liệu có sẵn để giúp máy tính có thể học và đưa ra kết quả đúng nhất có thể.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Input: Hình ảnh biển báo giao thông.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Output: Tên của biển báo giao thông ở input.</a:t>
            </a:r>
            <a:endParaRPr lang="en-US" altLang="ja-JP" sz="2200" dirty="0"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59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653143" y="1317597"/>
            <a:ext cx="11299372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ja-JP" sz="2200" b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3. </a:t>
            </a:r>
            <a:r>
              <a:rPr lang="nl-NL" altLang="ja-JP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 pháp thực hiện</a:t>
            </a:r>
            <a:endParaRPr lang="ja-JP" altLang="ja-JP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Dự án được phát triển bởi mô hình Machine Learning với công nghệ Norton Networks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Sử dụng dữ liệu đầu vào tại Kaggle (https://www.kaggle.com/meowmeowmeowmeowmeow/gtsrb-german-traffic-sign)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Sử dụng PIL, TensorFlow và Keras để phân tích, xây dựng, tính toán các dữ liệu.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Thiết bị khởi chạy: Command Prompt trên Windows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1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398106" y="863500"/>
            <a:ext cx="11793894" cy="579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nl-NL" altLang="ja-JP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 tượng dữ liệu</a:t>
            </a:r>
            <a:endParaRPr lang="ja-JP" altLang="ja-JP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Đối tượng dữ liệu là các hình ảnh về các biển báo giao thông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Training sẽ tạo ra final_model.h5, đây là nơi lưu trữ các dữ liệu đã được train.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Dữ liệu Input là các hình ảnh cần nhận dạng.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Dữ liệu  Output là tên của biển báo giao thông ở input.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Học máy sẽ làm nhiệm vụ học tập các trường hợp chính xác và gần giống của dữ liệu mẫu.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Các đối tượng dữ liệu được phân chia theo các nhóm. Gồm 43 nhóm là 43 loại biển báo giao thông.</a:t>
            </a:r>
            <a:endParaRPr lang="en-US" altLang="ja-JP" dirty="0"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lvl="0" algn="just">
              <a:lnSpc>
                <a:spcPct val="150000"/>
              </a:lnSpc>
            </a:pPr>
            <a:r>
              <a:rPr lang="en-US" altLang="ja-JP" sz="1800" b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2</a:t>
            </a:r>
            <a:r>
              <a:rPr lang="en-US" altLang="ja-JP" b="1" dirty="0">
                <a:latin typeface="Times New Roman" panose="02020603050405020304" pitchFamily="18" charset="0"/>
                <a:ea typeface="游明朝" panose="02020400000000000000" pitchFamily="18" charset="-128"/>
              </a:rPr>
              <a:t>.   </a:t>
            </a:r>
            <a:r>
              <a:rPr lang="nl-NL" altLang="ja-JP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 thuật thực hiện</a:t>
            </a:r>
            <a:endParaRPr lang="ja-JP" altLang="ja-JP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Giải thuật được xử lí dữ liệu bao gồm 5 bước: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 algn="just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Khám phá tập dữ liệu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 algn="just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Xây dựng mô hình CNN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 algn="just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Training và xác thực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 algn="just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Kiểm tra mô hình với bộ dữ liệu test set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457200" algn="just">
              <a:lnSpc>
                <a:spcPct val="150000"/>
              </a:lnSpc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+ Xây dựng ứng dụng nhận dạng trên model đã training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2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939282" y="947475"/>
            <a:ext cx="8549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nl-NL" altLang="ja-JP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  Phương pháp hoạt động</a:t>
            </a:r>
            <a:endParaRPr lang="ja-JP" altLang="ja-JP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Train_bb.py là file chạy training nhận dạng biển báo giao thông.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r>
              <a:rPr lang="nl-NL" altLang="ja-JP" sz="1800" kern="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GUI.py là file giao diện của ứng dụng nhận dạng biển báo giao thông.</a:t>
            </a:r>
            <a:endParaRPr lang="ja-JP" altLang="ja-JP" sz="18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03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939282" y="947475"/>
            <a:ext cx="8549951" cy="298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nl-NL" altLang="ja-JP" sz="2200" b="1" dirty="0">
                <a:effectLst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1. Quá trình vận hành</a:t>
            </a:r>
            <a:endParaRPr lang="ja-JP" altLang="ja-JP" sz="2200" b="1" dirty="0">
              <a:effectLst/>
              <a:latin typeface="Times New Roman" panose="02020603050405020304" pitchFamily="18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Quá trình training là quá trình mất rất nhiều thời gian để đến được giá trị kì vọng.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Tuy nhiên cũng vì mất nhiều thời gian nên khi training được ít dữ liệu, kết quả trả về sẽ bị sai.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Khi dữ liệu càng được training nhiều độ chính sát sẽ tăng lên.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299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939282" y="947475"/>
            <a:ext cx="9874898" cy="954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lvl="1" indent="-93663">
              <a:spcBef>
                <a:spcPts val="600"/>
              </a:spcBef>
              <a:spcAft>
                <a:spcPts val="600"/>
              </a:spcAft>
            </a:pPr>
            <a:r>
              <a:rPr lang="nl-NL" altLang="ja-JP" sz="2200" b="1" dirty="0">
                <a:effectLst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2. Kết quả vận hành</a:t>
            </a:r>
            <a:endParaRPr lang="ja-JP" altLang="ja-JP" sz="2200" b="1" dirty="0">
              <a:effectLst/>
              <a:latin typeface="Times New Roman" panose="02020603050405020304" pitchFamily="18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Kết quả thực tế khi training 10 lần, ta đạt được tỉ lệ chính xác khoảng 97%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3D923-65A5-4986-8E7E-00153CBEE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8738" y="1986776"/>
            <a:ext cx="5975985" cy="46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FB214-9D7E-4262-BF6C-8C64D8C5617B}"/>
              </a:ext>
            </a:extLst>
          </p:cNvPr>
          <p:cNvSpPr txBox="1"/>
          <p:nvPr/>
        </p:nvSpPr>
        <p:spPr>
          <a:xfrm>
            <a:off x="230910" y="181114"/>
            <a:ext cx="5190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50FA7-94B3-459D-8974-69C9250A08C6}"/>
              </a:ext>
            </a:extLst>
          </p:cNvPr>
          <p:cNvSpPr txBox="1"/>
          <p:nvPr/>
        </p:nvSpPr>
        <p:spPr>
          <a:xfrm>
            <a:off x="939282" y="947475"/>
            <a:ext cx="9874898" cy="954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lvl="1" indent="-93663">
              <a:spcBef>
                <a:spcPts val="600"/>
              </a:spcBef>
              <a:spcAft>
                <a:spcPts val="600"/>
              </a:spcAft>
            </a:pPr>
            <a:r>
              <a:rPr lang="nl-NL" altLang="ja-JP" sz="2200" b="1" dirty="0">
                <a:effectLst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2. Kết quả vận hành</a:t>
            </a:r>
            <a:endParaRPr lang="ja-JP" altLang="ja-JP" sz="2200" b="1" dirty="0">
              <a:effectLst/>
              <a:latin typeface="Times New Roman" panose="02020603050405020304" pitchFamily="18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nl-NL" altLang="ja-JP" sz="2200" kern="0" dirty="0">
                <a:effectLst/>
                <a:latin typeface="Times New Roman" panose="02020603050405020304" pitchFamily="18" charset="0"/>
                <a:ea typeface="游明朝" panose="02020400000000000000" pitchFamily="18" charset="-128"/>
              </a:rPr>
              <a:t>Vẫn có nhiều trường hợp kết quả bị sai</a:t>
            </a:r>
            <a:endParaRPr lang="ja-JP" altLang="ja-JP" sz="2200" dirty="0">
              <a:effectLst/>
              <a:latin typeface="Times New Roman" panose="02020603050405020304" pitchFamily="18" charset="0"/>
              <a:ea typeface="游明朝" panose="02020400000000000000" pitchFamily="18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4BF9C-57E3-4606-AD02-836EBD21B5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6327" y="1902352"/>
            <a:ext cx="5975985" cy="47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898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游ゴシック Light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青木 大介</dc:creator>
  <cp:lastModifiedBy>青木 大介</cp:lastModifiedBy>
  <cp:revision>10</cp:revision>
  <dcterms:created xsi:type="dcterms:W3CDTF">2021-02-26T01:05:23Z</dcterms:created>
  <dcterms:modified xsi:type="dcterms:W3CDTF">2021-08-01T06:36:47Z</dcterms:modified>
</cp:coreProperties>
</file>