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9746-17C2-43AC-8C74-0B649EBA0968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D4EC-3C24-42E1-93BA-73FC66997EC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44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9746-17C2-43AC-8C74-0B649EBA0968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D4EC-3C24-42E1-93BA-73FC66997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71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9746-17C2-43AC-8C74-0B649EBA0968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D4EC-3C24-42E1-93BA-73FC66997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39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9746-17C2-43AC-8C74-0B649EBA0968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D4EC-3C24-42E1-93BA-73FC66997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87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9746-17C2-43AC-8C74-0B649EBA0968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D4EC-3C24-42E1-93BA-73FC66997EC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99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9746-17C2-43AC-8C74-0B649EBA0968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D4EC-3C24-42E1-93BA-73FC66997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89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9746-17C2-43AC-8C74-0B649EBA0968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D4EC-3C24-42E1-93BA-73FC66997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98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9746-17C2-43AC-8C74-0B649EBA0968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D4EC-3C24-42E1-93BA-73FC66997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31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9746-17C2-43AC-8C74-0B649EBA0968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D4EC-3C24-42E1-93BA-73FC66997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72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619746-17C2-43AC-8C74-0B649EBA0968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EBD4EC-3C24-42E1-93BA-73FC66997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9746-17C2-43AC-8C74-0B649EBA0968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D4EC-3C24-42E1-93BA-73FC66997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37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619746-17C2-43AC-8C74-0B649EBA0968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EBD4EC-3C24-42E1-93BA-73FC66997EC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43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80FF7-E8AE-46D6-A753-4CF465C76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мотивам </a:t>
            </a:r>
            <a:r>
              <a:rPr lang="en-US" dirty="0"/>
              <a:t>Space Invaders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EB503E-B95A-4DE7-929D-0F500B10E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92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AC826C-05BA-47C3-8BFE-A70E06788B3F}"/>
              </a:ext>
            </a:extLst>
          </p:cNvPr>
          <p:cNvSpPr txBox="1"/>
          <p:nvPr/>
        </p:nvSpPr>
        <p:spPr>
          <a:xfrm>
            <a:off x="1325217" y="1561237"/>
            <a:ext cx="98861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Если вы увлекаетесь ретро-играми, проект “Space </a:t>
            </a:r>
            <a:r>
              <a:rPr lang="ru-RU" sz="2800" dirty="0" err="1"/>
              <a:t>Invaders</a:t>
            </a:r>
            <a:r>
              <a:rPr lang="ru-RU" sz="2800" dirty="0"/>
              <a:t>” — это отличная возможность воплотить в жизнь классическую аркадную игру. Вдохновленная оригинальной игрой, выпущенной в 1978 году, версия Space </a:t>
            </a:r>
            <a:r>
              <a:rPr lang="ru-RU" sz="2800" dirty="0" err="1"/>
              <a:t>Invaders</a:t>
            </a:r>
            <a:r>
              <a:rPr lang="ru-RU" sz="2800" dirty="0"/>
              <a:t> будет воссоздавать атмосферу пиксельных пришельцев, стремящихся захватить Землю.</a:t>
            </a:r>
          </a:p>
        </p:txBody>
      </p:sp>
    </p:spTree>
    <p:extLst>
      <p:ext uri="{BB962C8B-B14F-4D97-AF65-F5344CB8AC3E}">
        <p14:creationId xmlns:p14="http://schemas.microsoft.com/office/powerpoint/2010/main" val="177076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BD7B1-BBAE-473A-9C06-3E8E028C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Игровой процесс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AAA52B-CA08-48F5-8D27-DF6FD653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92" y="1976600"/>
            <a:ext cx="5445815" cy="42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3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24E76B-0F20-41A2-99C6-6E05CF98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197" y="554629"/>
            <a:ext cx="5744926" cy="510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A12EE0-320B-4A3E-AA90-A8FE9A27F650}"/>
              </a:ext>
            </a:extLst>
          </p:cNvPr>
          <p:cNvSpPr txBox="1"/>
          <p:nvPr/>
        </p:nvSpPr>
        <p:spPr>
          <a:xfrm>
            <a:off x="450575" y="2132556"/>
            <a:ext cx="4953054" cy="1953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000" b="0" i="0" dirty="0">
                <a:effectLst/>
              </a:rPr>
              <a:t>Пришельцы начинают свое движение как четыре ряда из восьми, двигаясь вниз на игрока как группа.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95050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AD5F0A-3CD7-4767-A8C6-35012FBF9CD8}"/>
              </a:ext>
            </a:extLst>
          </p:cNvPr>
          <p:cNvSpPr txBox="1"/>
          <p:nvPr/>
        </p:nvSpPr>
        <p:spPr>
          <a:xfrm>
            <a:off x="1199321" y="1819005"/>
            <a:ext cx="979335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0" i="0" dirty="0">
                <a:effectLst/>
              </a:rPr>
              <a:t>Цель игры — уничтожить всех пришельцев, стреляя в них. Игрок имеет две жизни, и игра завершается, если пришельцы достигают нижней части экрана.</a:t>
            </a:r>
          </a:p>
          <a:p>
            <a:pPr algn="ctr"/>
            <a:r>
              <a:rPr lang="ru-RU" sz="3200" b="0" i="0" dirty="0">
                <a:effectLst/>
              </a:rPr>
              <a:t>Каждый новый рекорд будет перезаписан в файле record.txt.</a:t>
            </a:r>
          </a:p>
        </p:txBody>
      </p:sp>
    </p:spTree>
    <p:extLst>
      <p:ext uri="{BB962C8B-B14F-4D97-AF65-F5344CB8AC3E}">
        <p14:creationId xmlns:p14="http://schemas.microsoft.com/office/powerpoint/2010/main" val="252088301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105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Ретро</vt:lpstr>
      <vt:lpstr>Проект по мотивам Space Invaders</vt:lpstr>
      <vt:lpstr>Презентация PowerPoint</vt:lpstr>
      <vt:lpstr>Игровой процесс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мотивам Space Invaders</dc:title>
  <dc:creator>acht4ng</dc:creator>
  <cp:lastModifiedBy>acht4ng</cp:lastModifiedBy>
  <cp:revision>1</cp:revision>
  <dcterms:created xsi:type="dcterms:W3CDTF">2024-02-17T15:12:18Z</dcterms:created>
  <dcterms:modified xsi:type="dcterms:W3CDTF">2024-02-17T15:17:59Z</dcterms:modified>
</cp:coreProperties>
</file>