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0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9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4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28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3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32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63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913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4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45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7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3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9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1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CFBA-5049-448C-A12D-BF3B15B1904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D3EC-BF0F-4585-BF50-CD1E03376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4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1D4AC-0FBB-44F7-90DB-8840A3DF7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ООО Последний путь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C77AE-76AD-40F0-A234-DD9DC76C8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Веб-проект с использованием </a:t>
            </a:r>
            <a:r>
              <a:rPr lang="en-US" dirty="0">
                <a:latin typeface="Calibri (основной)"/>
              </a:rPr>
              <a:t>Discord-</a:t>
            </a:r>
            <a:r>
              <a:rPr lang="ru-RU" dirty="0"/>
              <a:t>бота</a:t>
            </a:r>
          </a:p>
        </p:txBody>
      </p:sp>
    </p:spTree>
    <p:extLst>
      <p:ext uri="{BB962C8B-B14F-4D97-AF65-F5344CB8AC3E}">
        <p14:creationId xmlns:p14="http://schemas.microsoft.com/office/powerpoint/2010/main" val="9003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C408EB-08C1-413F-8D09-74310FC3AADB}"/>
              </a:ext>
            </a:extLst>
          </p:cNvPr>
          <p:cNvSpPr txBox="1"/>
          <p:nvPr/>
        </p:nvSpPr>
        <p:spPr>
          <a:xfrm>
            <a:off x="1696277" y="958677"/>
            <a:ext cx="8799443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Проект “</a:t>
            </a: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ООО Последний Путь”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интерактивную платформу для организации грузоперевозок. 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51133-9885-48BB-9B8A-51F9B4A5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7" y="2104229"/>
            <a:ext cx="8799443" cy="431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8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3F884-23F6-4CEA-A5C6-D652718E7CB6}"/>
              </a:ext>
            </a:extLst>
          </p:cNvPr>
          <p:cNvSpPr txBox="1"/>
          <p:nvPr/>
        </p:nvSpPr>
        <p:spPr>
          <a:xfrm>
            <a:off x="437323" y="1708304"/>
            <a:ext cx="4618614" cy="3441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Цели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удобного и простого в использовании сервиса для заказа грузоперевозок.</a:t>
            </a:r>
            <a:endParaRPr lang="ru-RU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 с ботом </a:t>
            </a:r>
            <a:r>
              <a:rPr lang="ru-RU" sz="2400" dirty="0" err="1">
                <a:solidFill>
                  <a:srgbClr val="000000"/>
                </a:solidFill>
                <a:effectLst/>
                <a:latin typeface="Calibri (основной)"/>
                <a:ea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ru-RU" sz="2400" dirty="0">
                <a:solidFill>
                  <a:srgbClr val="000000"/>
                </a:solidFill>
                <a:effectLst/>
                <a:latin typeface="Calibri (основной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для регистрации пользователей и создания грузоперевозок.</a:t>
            </a:r>
            <a:endParaRPr lang="ru-RU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52EEF3-E8AA-4CC3-B67B-C5CE681D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626" y="1676952"/>
            <a:ext cx="6639340" cy="35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6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A548F-0659-418E-8BB1-AD8D88DD6A2F}"/>
              </a:ext>
            </a:extLst>
          </p:cNvPr>
          <p:cNvSpPr txBox="1"/>
          <p:nvPr/>
        </p:nvSpPr>
        <p:spPr>
          <a:xfrm>
            <a:off x="180406" y="2198470"/>
            <a:ext cx="6096000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Технические Детали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Python.</a:t>
            </a:r>
            <a:endParaRPr lang="ru-RU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Хранение данных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Файл формата JSON.</a:t>
            </a:r>
            <a:endParaRPr lang="ru-RU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HTML и CSS.</a:t>
            </a:r>
            <a:endParaRPr lang="ru-RU" sz="24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2A0F50-9154-4C03-95AE-2697A8A8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21" y="1703780"/>
            <a:ext cx="6139973" cy="34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8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DCAEE-A4D7-4483-89D4-18BBFB3F611E}"/>
              </a:ext>
            </a:extLst>
          </p:cNvPr>
          <p:cNvSpPr txBox="1"/>
          <p:nvPr/>
        </p:nvSpPr>
        <p:spPr>
          <a:xfrm>
            <a:off x="516835" y="860826"/>
            <a:ext cx="6096000" cy="4769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Регистрация Грузоперевозки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могут создавать грузоперевозки через бота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alibri (основной)"/>
                <a:ea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Данные о грузоперевозке сохраняются в файле формата JSON.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alibri (основной)"/>
                <a:ea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Бот регистрирует новых пользователей и создает грузоперевозки по командам в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alibri (основной)"/>
                <a:ea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tabLst>
                <a:tab pos="457200" algn="l"/>
              </a:tabLst>
            </a:pPr>
            <a:r>
              <a:rPr lang="ru-RU" sz="2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поддержка: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могут написать запрос в техподдержку боту, который будет перенаправлен на сервер 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9E7C50-6BA3-4399-A90A-5FE761D05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64" y="715052"/>
            <a:ext cx="5049078" cy="16129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2D675-F590-4F73-A08C-CD4330EED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41" y="2518042"/>
            <a:ext cx="4601924" cy="33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</TotalTime>
  <Words>125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 (основной)</vt:lpstr>
      <vt:lpstr>Symbol</vt:lpstr>
      <vt:lpstr>Tw Cen MT</vt:lpstr>
      <vt:lpstr>Контур</vt:lpstr>
      <vt:lpstr>“ООО Последний путь”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ООО Последний путь</dc:title>
  <dc:creator>acht4ng</dc:creator>
  <cp:lastModifiedBy>acht4ng</cp:lastModifiedBy>
  <cp:revision>4</cp:revision>
  <dcterms:created xsi:type="dcterms:W3CDTF">2024-04-23T19:30:14Z</dcterms:created>
  <dcterms:modified xsi:type="dcterms:W3CDTF">2024-04-23T20:03:49Z</dcterms:modified>
</cp:coreProperties>
</file>