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2AF73-6CA8-48E0-8322-C4CB3DD0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813D5-89DC-4FBA-B85D-8ED56AD88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7B28B5-FC18-4D22-95D8-EB2E1F5B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3723D0-FC11-4FFF-B0CE-A9FE2F30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80931-249E-4FBF-828A-FAC6FFDA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02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FFCBB-0A33-4793-988C-D5348D15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228C63-F1EF-42EC-B356-31F9A87DC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DF9A76-63CD-4915-848E-AC916461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CF0780-97A9-480C-9A13-33B08D5C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1C00C7-9B8A-4B20-97D6-A6531FD8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9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B0961C-8437-459C-B0B4-694F4739A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06566F-5756-4D0A-A213-BEF5F25AB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5E56B-2AEF-4377-88D8-319897A9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DCF4E-C8F6-4845-AF13-21077F07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FCFA2-048F-4892-9C01-B3104E5D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48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E17B6-BAB1-43FD-B57D-B0D98181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C14CB2-283A-462E-84F1-93B60068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B9DBA-33AF-4320-B92F-8A6250C3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EAC3D8-F467-494B-99C7-D9247452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5A9E1-564B-4E2F-B5F2-F88640F1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73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54209-A8FD-4585-9B4B-DE217538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DBEE9A-4D23-4791-A6F0-76B9FA2C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60FBE2-335B-4D4A-9D96-7D307CB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803CA-5230-41FF-B4F9-EFB1A073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0DF06-AB62-4068-A8FE-CFBAD7DD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96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102CE-E8C9-46E4-B168-A6DCE59E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03374-38A1-4697-83C9-82FFA5EC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A2015F-8D7A-42D0-95AC-90EA4748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476F0A-7C72-4D0F-B8F1-14F16DA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CEF811-9D14-40D0-A1F6-8AA84D62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4E2BC-80C8-45A9-BA87-CA585C6D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5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DF761-9417-4EBE-A40B-4B784E45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1AAF98-0D92-4C78-969B-2D5A35A91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C9A126-8C23-4614-A271-8A7DA7B5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9F6ED9-21EB-44DB-AF1F-84898E4BC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DC4C1A-16F4-49E7-8ADC-8F4EB6F6A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EDB3E6-CADE-48E5-B039-F50C3CD9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44258E-2CB1-4D75-B019-40878CD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740EE3-D178-446B-B213-90486B0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8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DA342-726E-4232-8D9A-069D9017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35885B-17C0-4D1D-9D9B-2B8CF271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D51B5B-C4B2-4841-9E17-F49A9678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C30CC6-14BF-4B0C-8568-55D154D2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8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156C8D-9BA2-4E75-96AF-1092F900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007939-95B5-4E0D-B141-4AE15047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D7DE62-A96F-4EF9-81F4-122CB82D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4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95D7B-62BE-45E1-9630-66EC4194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389E2-8DD8-4173-B931-940D9091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6F597B-D9AE-40BC-9E20-63E9BF82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4A20FF-C60C-415B-BB8B-6194B83E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2A1CE6-FFEA-41C7-BB42-9AB9EBF9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E5DFAA-B159-40F0-9963-30F56D76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1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5353F-9176-4DF6-A68F-2FDD649A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E56888-B9A2-4D71-A444-DD2BEBFDA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E7385F-D415-4284-B782-978EB3E56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72509D-029D-4FBA-A18F-FB6AC3E6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E98C1C-D0E2-41F6-A5A1-5B342D2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0E476-C4FF-418F-867A-A7C7703D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3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E87DEE-8DDC-4DD5-BC96-032864AF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DC6961-7654-453F-A0DA-11FA57B3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51384D-755D-4242-B4C6-A821078C1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5168-A1AA-4BA0-913F-6626A4916C1C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40176-D3FE-40AF-A066-926DDF752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F6E87-01D8-440F-BBD8-E988D6A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9995-3B21-4C3F-B1AF-6A710F7C3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CEA4A11-F82B-48CD-B6A4-724F87BFF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95" t="31958"/>
          <a:stretch/>
        </p:blipFill>
        <p:spPr>
          <a:xfrm>
            <a:off x="998575" y="783772"/>
            <a:ext cx="8842111" cy="607422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A16D71-3847-45F8-897C-927048F9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743" y="174172"/>
            <a:ext cx="4180114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7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青木孝 20C1.MP06YPZ2</dc:creator>
  <cp:lastModifiedBy>青木孝 20C1.MP06YPZ2</cp:lastModifiedBy>
  <cp:revision>1</cp:revision>
  <dcterms:created xsi:type="dcterms:W3CDTF">2021-02-26T13:49:19Z</dcterms:created>
  <dcterms:modified xsi:type="dcterms:W3CDTF">2021-02-26T13:54:03Z</dcterms:modified>
</cp:coreProperties>
</file>