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2297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5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47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1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3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C52A7C-CC61-44E5-9E33-1DD1BB62CECF}" type="datetimeFigureOut">
              <a:rPr lang="ru-RU" smtClean="0"/>
              <a:t>14.05.2022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500B1F-6897-45F3-9D64-E24F04880E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Список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0A8DF-A4CD-4C25-9A3B-EF066606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(Приложение </a:t>
            </a:r>
            <a:r>
              <a:rPr lang="en-US" dirty="0"/>
              <a:t>Android)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9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AEC3-2068-43A7-8C5A-5B93EA99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917700"/>
            <a:ext cx="9418320" cy="15113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90A8DF-A4CD-4C25-9A3B-EF066606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813300"/>
            <a:ext cx="9418320" cy="1691640"/>
          </a:xfrm>
        </p:spPr>
        <p:txBody>
          <a:bodyPr/>
          <a:lstStyle/>
          <a:p>
            <a:pPr algn="ctr"/>
            <a:r>
              <a:rPr lang="ru-RU" dirty="0" err="1"/>
              <a:t>Клюнин</a:t>
            </a:r>
            <a:r>
              <a:rPr lang="ru-RU" dirty="0"/>
              <a:t> А.О.</a:t>
            </a:r>
          </a:p>
          <a:p>
            <a:pPr algn="ctr"/>
            <a:r>
              <a:rPr lang="ru-RU" dirty="0"/>
              <a:t>СПБ ФМЛ №239</a:t>
            </a:r>
          </a:p>
        </p:txBody>
      </p:sp>
    </p:spTree>
    <p:extLst>
      <p:ext uri="{BB962C8B-B14F-4D97-AF65-F5344CB8AC3E}">
        <p14:creationId xmlns:p14="http://schemas.microsoft.com/office/powerpoint/2010/main" val="29208026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</TotalTime>
  <Words>19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Вид</vt:lpstr>
      <vt:lpstr>Список задач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Список задач</dc:title>
  <dc:creator>Алексей</dc:creator>
  <cp:lastModifiedBy>Алексей</cp:lastModifiedBy>
  <cp:revision>3</cp:revision>
  <dcterms:created xsi:type="dcterms:W3CDTF">2022-05-14T17:48:30Z</dcterms:created>
  <dcterms:modified xsi:type="dcterms:W3CDTF">2022-05-14T17:50:00Z</dcterms:modified>
</cp:coreProperties>
</file>