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2297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1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5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47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1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1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3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C52A7C-CC61-44E5-9E33-1DD1BB62CECF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Список задач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90A8DF-A4CD-4C25-9A3B-EF066606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(Приложение </a:t>
            </a:r>
            <a:r>
              <a:rPr lang="en-US" dirty="0"/>
              <a:t>Android)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94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Сервер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18312-59A6-4FAA-A418-3627996E2DDB}"/>
              </a:ext>
            </a:extLst>
          </p:cNvPr>
          <p:cNvSpPr txBox="1"/>
          <p:nvPr/>
        </p:nvSpPr>
        <p:spPr>
          <a:xfrm>
            <a:off x="1219200" y="1546860"/>
            <a:ext cx="114935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"user": "test3",</a:t>
            </a:r>
          </a:p>
          <a:p>
            <a:r>
              <a:rPr lang="en-US" sz="1600" dirty="0"/>
              <a:t>    "tasks": [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"title": "task1",</a:t>
            </a:r>
          </a:p>
          <a:p>
            <a:r>
              <a:rPr lang="en-US" sz="1600" dirty="0"/>
              <a:t>            "text": "description 1",</a:t>
            </a:r>
          </a:p>
          <a:p>
            <a:r>
              <a:rPr lang="en-US" sz="1600" dirty="0"/>
              <a:t>            "solved": True</a:t>
            </a:r>
          </a:p>
          <a:p>
            <a:r>
              <a:rPr lang="en-US" sz="1600" dirty="0"/>
              <a:t>        },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"title": "task2",</a:t>
            </a:r>
          </a:p>
          <a:p>
            <a:r>
              <a:rPr lang="en-US" sz="1600" dirty="0"/>
              <a:t>            "text": "description 2",</a:t>
            </a:r>
          </a:p>
          <a:p>
            <a:r>
              <a:rPr lang="en-US" sz="1600" dirty="0"/>
              <a:t>            "solved": True</a:t>
            </a:r>
          </a:p>
          <a:p>
            <a:r>
              <a:rPr lang="en-US" sz="1600" dirty="0"/>
              <a:t>        },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"title": "task3",</a:t>
            </a:r>
          </a:p>
          <a:p>
            <a:r>
              <a:rPr lang="en-US" sz="1600" dirty="0"/>
              <a:t>            "text": "description 3",</a:t>
            </a:r>
          </a:p>
          <a:p>
            <a:r>
              <a:rPr lang="en-US" sz="1600" dirty="0"/>
              <a:t>            "solved": True</a:t>
            </a:r>
          </a:p>
          <a:p>
            <a:r>
              <a:rPr lang="en-US" sz="1600" dirty="0"/>
              <a:t>        },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5E0417-98F0-428B-AB17-FDAD376A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8800"/>
            <a:ext cx="537927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917700"/>
            <a:ext cx="9418320" cy="15113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90A8DF-A4CD-4C25-9A3B-EF066606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813300"/>
            <a:ext cx="9418320" cy="1691640"/>
          </a:xfrm>
        </p:spPr>
        <p:txBody>
          <a:bodyPr/>
          <a:lstStyle/>
          <a:p>
            <a:pPr algn="ctr"/>
            <a:r>
              <a:rPr lang="ru-RU" dirty="0" err="1"/>
              <a:t>Клюнин</a:t>
            </a:r>
            <a:r>
              <a:rPr lang="ru-RU" dirty="0"/>
              <a:t> А.О.</a:t>
            </a:r>
          </a:p>
          <a:p>
            <a:pPr algn="ctr"/>
            <a:r>
              <a:rPr lang="ru-RU" dirty="0"/>
              <a:t>СПБ ФМЛ №239</a:t>
            </a:r>
          </a:p>
        </p:txBody>
      </p:sp>
    </p:spTree>
    <p:extLst>
      <p:ext uri="{BB962C8B-B14F-4D97-AF65-F5344CB8AC3E}">
        <p14:creationId xmlns:p14="http://schemas.microsoft.com/office/powerpoint/2010/main" val="29208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90A8DF-A4CD-4C25-9A3B-EF066606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8" y="5323840"/>
            <a:ext cx="1432560" cy="495300"/>
          </a:xfrm>
        </p:spPr>
        <p:txBody>
          <a:bodyPr/>
          <a:lstStyle/>
          <a:p>
            <a:r>
              <a:rPr lang="ru-RU" dirty="0"/>
              <a:t>Клиент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07F7AC-D8DC-4C73-9025-1581AD516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40" y="1714500"/>
            <a:ext cx="1948697" cy="3429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1B96F4-82A1-4B00-94DC-5B53FD1F4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12" y="2972197"/>
            <a:ext cx="2020306" cy="1548604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C11B390C-DDEB-4D23-9713-50583D47B289}"/>
              </a:ext>
            </a:extLst>
          </p:cNvPr>
          <p:cNvSpPr txBox="1">
            <a:spLocks/>
          </p:cNvSpPr>
          <p:nvPr/>
        </p:nvSpPr>
        <p:spPr>
          <a:xfrm>
            <a:off x="8750538" y="5323840"/>
            <a:ext cx="143256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Сервер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14AE55-CD34-4B30-AB47-9A4F9E256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89" y="2972196"/>
            <a:ext cx="1548605" cy="15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Список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39C79B-FC77-4380-B466-9D524417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72" y="1786922"/>
            <a:ext cx="8021828" cy="45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Детализация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0AB10C-C3D3-4749-A68D-8044DF8F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9969500"/>
            <a:ext cx="6502400" cy="3657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7648A-7952-41A9-9E23-106A950D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80019"/>
            <a:ext cx="8257032" cy="46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2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Удаление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801C6-F14E-457B-95C2-0402B16A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15" y="1856580"/>
            <a:ext cx="7649633" cy="43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9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Удаление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801C6-F14E-457B-95C2-0402B16A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15" y="1856580"/>
            <a:ext cx="7649633" cy="43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1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Публикация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D9A4E4-D484-4692-9858-6F066B0D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72" y="1786922"/>
            <a:ext cx="8021828" cy="45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Авторизация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858735-F78D-4F76-9873-EFFF789C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1739900"/>
            <a:ext cx="7766049" cy="43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72" y="365760"/>
            <a:ext cx="9418320" cy="1168400"/>
          </a:xfrm>
        </p:spPr>
        <p:txBody>
          <a:bodyPr/>
          <a:lstStyle/>
          <a:p>
            <a:pPr algn="ctr"/>
            <a:r>
              <a:rPr lang="ru-RU" dirty="0"/>
              <a:t>Отправка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29EC5C-B461-450E-B248-B4FB2C1D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14" y="2362993"/>
            <a:ext cx="5236718" cy="29456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E72A73-42AF-4785-8887-9671F76F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08" y="1911770"/>
            <a:ext cx="4105650" cy="384810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0E15164-0A22-4086-A7F6-0305CFB8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493" y="5512220"/>
            <a:ext cx="1432560" cy="495300"/>
          </a:xfrm>
        </p:spPr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FAE2571-F5FF-4C42-AEF9-D03FFB1848D8}"/>
              </a:ext>
            </a:extLst>
          </p:cNvPr>
          <p:cNvSpPr txBox="1">
            <a:spLocks/>
          </p:cNvSpPr>
          <p:nvPr/>
        </p:nvSpPr>
        <p:spPr>
          <a:xfrm>
            <a:off x="9065730" y="5889877"/>
            <a:ext cx="143256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Сервер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4401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</TotalTime>
  <Words>120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Вид</vt:lpstr>
      <vt:lpstr>Список задач</vt:lpstr>
      <vt:lpstr>Архитектура</vt:lpstr>
      <vt:lpstr>Список</vt:lpstr>
      <vt:lpstr>Детализация</vt:lpstr>
      <vt:lpstr>Удаление</vt:lpstr>
      <vt:lpstr>Удаление</vt:lpstr>
      <vt:lpstr>Публикация</vt:lpstr>
      <vt:lpstr>Авторизация</vt:lpstr>
      <vt:lpstr>Отправка</vt:lpstr>
      <vt:lpstr>Сервер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Список задач</dc:title>
  <dc:creator>Алексей</dc:creator>
  <cp:lastModifiedBy>Алексей</cp:lastModifiedBy>
  <cp:revision>5</cp:revision>
  <dcterms:created xsi:type="dcterms:W3CDTF">2022-05-14T17:48:30Z</dcterms:created>
  <dcterms:modified xsi:type="dcterms:W3CDTF">2022-05-15T05:48:05Z</dcterms:modified>
</cp:coreProperties>
</file>