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a269c4b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a269c4b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a269c4b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a269c4b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a269c4b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a269c4b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a269c4b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a269c4b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a269c4b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a269c4b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269c4b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a269c4b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a269c4b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a269c4b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184850"/>
            <a:ext cx="8520600" cy="12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NSY103: Scripting en BASH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6350" y="418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Renommage</a:t>
            </a:r>
            <a:r>
              <a:rPr lang="fr">
                <a:solidFill>
                  <a:srgbClr val="000000"/>
                </a:solidFill>
              </a:rPr>
              <a:t> des fichiers images.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Introduction: BASH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que c'est le BASH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Bourne Again Shell est une version améliorée du Bourne Shell qui permet </a:t>
            </a:r>
            <a:r>
              <a:rPr lang="fr"/>
              <a:t>l'interprétation</a:t>
            </a:r>
            <a:r>
              <a:rPr lang="fr"/>
              <a:t> des commandes sur un terminal.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200" y="2479250"/>
            <a:ext cx="4277624" cy="25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Introduction: BASH Scripting?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que c'est le BASH Scripting 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script Bash permet de définir une série d'actions que l'ordinateur va alors effectuer sans avoir à entrer les commandes manuellement.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Permet l’automatisation des tâches répétitives et peut être programmé à un horaire précis grâce au CRON.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Introduction: BASH Scripting?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Les notions de base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Le SheBang </a:t>
            </a:r>
            <a:r>
              <a:rPr lang="fr"/>
              <a:t>: Est la première ligne d’un script qui indique au </a:t>
            </a:r>
            <a:r>
              <a:rPr lang="fr"/>
              <a:t>système</a:t>
            </a:r>
            <a:r>
              <a:rPr lang="fr"/>
              <a:t> qui est </a:t>
            </a:r>
            <a:r>
              <a:rPr lang="fr"/>
              <a:t>l'interprète</a:t>
            </a:r>
            <a:r>
              <a:rPr lang="fr"/>
              <a:t>.  #!/bin/bash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./ </a:t>
            </a:r>
            <a:r>
              <a:rPr lang="fr"/>
              <a:t>: le point représente notre répertoire courant, donc quand nous mettons ./myscript.sh nous sommes en train de dire au système de regarder dans notre répertoire en cours pour trouver le script.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Autorisations : </a:t>
            </a:r>
            <a:r>
              <a:rPr lang="fr"/>
              <a:t>Un script doit avoir l'autorisation d'exécution pour être exécuté. Une bonne commande à exécuter pour assurer votre script est mis en place est juste chmod 755 &lt;script&gt;.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: Renommage des fichiers images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Objectif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L’objectif du projet est d'écrire un script qui permet de renommer les fichiers en extension .jpeg et .jpg à leurs date de création,tailles et faire une incrementation sur le nombre de fichier.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Exemple du format: 20200126_66K_1.jpg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: Renommage des fichiers images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Les commandes utilisées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awk : qui permet la récupération d’information sur un champs precisé.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du -sh: permet de récupérer des informations sur la taille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sed : permet de faire le recemplacement des caratères en utilisant des expression regulière.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for : permet de faire des boucles sur une commande specifiée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find : recherche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et aussi l’utilisation des functions.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: Renommage des fichiers images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3600"/>
              <a:t>DEMO </a:t>
            </a:r>
            <a:endParaRPr b="1"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: Renommage des fichiers images 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3600"/>
              <a:t>Merci de votre attention</a:t>
            </a:r>
            <a:endParaRPr b="1"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F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