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3095-AA81-4DDA-BF81-ADD94A79A5DB}" type="datetimeFigureOut">
              <a:rPr lang="sv-SE" smtClean="0"/>
              <a:t>2012-05-10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F3F-A12F-4D1D-89D4-AD090FCF769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974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3095-AA81-4DDA-BF81-ADD94A79A5DB}" type="datetimeFigureOut">
              <a:rPr lang="sv-SE" smtClean="0"/>
              <a:t>2012-05-10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F3F-A12F-4D1D-89D4-AD090FCF769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1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3095-AA81-4DDA-BF81-ADD94A79A5DB}" type="datetimeFigureOut">
              <a:rPr lang="sv-SE" smtClean="0"/>
              <a:t>2012-05-10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F3F-A12F-4D1D-89D4-AD090FCF769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580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3095-AA81-4DDA-BF81-ADD94A79A5DB}" type="datetimeFigureOut">
              <a:rPr lang="sv-SE" smtClean="0"/>
              <a:t>2012-05-10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F3F-A12F-4D1D-89D4-AD090FCF769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121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3095-AA81-4DDA-BF81-ADD94A79A5DB}" type="datetimeFigureOut">
              <a:rPr lang="sv-SE" smtClean="0"/>
              <a:t>2012-05-10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F3F-A12F-4D1D-89D4-AD090FCF769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447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3095-AA81-4DDA-BF81-ADD94A79A5DB}" type="datetimeFigureOut">
              <a:rPr lang="sv-SE" smtClean="0"/>
              <a:t>2012-05-10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F3F-A12F-4D1D-89D4-AD090FCF769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889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3095-AA81-4DDA-BF81-ADD94A79A5DB}" type="datetimeFigureOut">
              <a:rPr lang="sv-SE" smtClean="0"/>
              <a:t>2012-05-10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F3F-A12F-4D1D-89D4-AD090FCF769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53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3095-AA81-4DDA-BF81-ADD94A79A5DB}" type="datetimeFigureOut">
              <a:rPr lang="sv-SE" smtClean="0"/>
              <a:t>2012-05-10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F3F-A12F-4D1D-89D4-AD090FCF769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10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3095-AA81-4DDA-BF81-ADD94A79A5DB}" type="datetimeFigureOut">
              <a:rPr lang="sv-SE" smtClean="0"/>
              <a:t>2012-05-10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F3F-A12F-4D1D-89D4-AD090FCF769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15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3095-AA81-4DDA-BF81-ADD94A79A5DB}" type="datetimeFigureOut">
              <a:rPr lang="sv-SE" smtClean="0"/>
              <a:t>2012-05-10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F3F-A12F-4D1D-89D4-AD090FCF769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237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3095-AA81-4DDA-BF81-ADD94A79A5DB}" type="datetimeFigureOut">
              <a:rPr lang="sv-SE" smtClean="0"/>
              <a:t>2012-05-10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AF3F-A12F-4D1D-89D4-AD090FCF769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868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C3095-AA81-4DDA-BF81-ADD94A79A5DB}" type="datetimeFigureOut">
              <a:rPr lang="sv-SE" smtClean="0"/>
              <a:t>2012-05-10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AF3F-A12F-4D1D-89D4-AD090FCF769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917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7722"/>
            <a:ext cx="78771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urved Connector 4"/>
          <p:cNvCxnSpPr/>
          <p:nvPr/>
        </p:nvCxnSpPr>
        <p:spPr>
          <a:xfrm rot="16200000" flipV="1">
            <a:off x="1115616" y="4869160"/>
            <a:ext cx="1728192" cy="28803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5890725"/>
            <a:ext cx="2545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/>
              <a:t>Newly</a:t>
            </a:r>
            <a:r>
              <a:rPr lang="sv-SE" sz="1200" dirty="0" smtClean="0"/>
              <a:t> </a:t>
            </a:r>
            <a:r>
              <a:rPr lang="sv-SE" sz="1200" dirty="0" err="1" smtClean="0"/>
              <a:t>updated</a:t>
            </a:r>
            <a:r>
              <a:rPr lang="sv-SE" sz="1200" dirty="0" smtClean="0"/>
              <a:t> </a:t>
            </a:r>
            <a:r>
              <a:rPr lang="sv-SE" sz="1200" dirty="0" err="1" smtClean="0"/>
              <a:t>rows</a:t>
            </a:r>
            <a:r>
              <a:rPr lang="sv-SE" sz="1200" dirty="0" smtClean="0"/>
              <a:t> </a:t>
            </a:r>
            <a:r>
              <a:rPr lang="sv-SE" sz="1200" dirty="0" err="1" smtClean="0"/>
              <a:t>are</a:t>
            </a:r>
            <a:r>
              <a:rPr lang="sv-SE" sz="1200" dirty="0" smtClean="0"/>
              <a:t> </a:t>
            </a:r>
            <a:r>
              <a:rPr lang="sv-SE" sz="1200" dirty="0" err="1" smtClean="0"/>
              <a:t>shown</a:t>
            </a:r>
            <a:r>
              <a:rPr lang="sv-SE" sz="1200" dirty="0" smtClean="0"/>
              <a:t> in red</a:t>
            </a:r>
            <a:endParaRPr lang="sv-SE" sz="1200" dirty="0"/>
          </a:p>
        </p:txBody>
      </p:sp>
      <p:cxnSp>
        <p:nvCxnSpPr>
          <p:cNvPr id="8" name="Curved Connector 7"/>
          <p:cNvCxnSpPr/>
          <p:nvPr/>
        </p:nvCxnSpPr>
        <p:spPr>
          <a:xfrm rot="16200000" flipV="1">
            <a:off x="5256076" y="4545124"/>
            <a:ext cx="1512168" cy="43204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44028" y="5521393"/>
            <a:ext cx="2051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/>
              <a:t>Current</a:t>
            </a:r>
            <a:r>
              <a:rPr lang="sv-SE" sz="1200" dirty="0" smtClean="0"/>
              <a:t> position at </a:t>
            </a:r>
            <a:r>
              <a:rPr lang="sv-SE" sz="1200" dirty="0" err="1" smtClean="0"/>
              <a:t>each</a:t>
            </a:r>
            <a:r>
              <a:rPr lang="sv-SE" sz="1200" dirty="0" smtClean="0"/>
              <a:t/>
            </a:r>
            <a:br>
              <a:rPr lang="sv-SE" sz="1200" dirty="0" smtClean="0"/>
            </a:br>
            <a:r>
              <a:rPr lang="sv-SE" sz="1200" dirty="0" smtClean="0"/>
              <a:t>intermediate </a:t>
            </a:r>
            <a:r>
              <a:rPr lang="sv-SE" sz="1200" dirty="0" err="1" smtClean="0"/>
              <a:t>control</a:t>
            </a:r>
            <a:r>
              <a:rPr lang="sv-SE" sz="1200" dirty="0" smtClean="0"/>
              <a:t> </a:t>
            </a:r>
            <a:r>
              <a:rPr lang="sv-SE" sz="1200" dirty="0" err="1" smtClean="0"/>
              <a:t>are</a:t>
            </a:r>
            <a:r>
              <a:rPr lang="sv-SE" sz="1200" dirty="0" smtClean="0"/>
              <a:t> </a:t>
            </a:r>
            <a:br>
              <a:rPr lang="sv-SE" sz="1200" dirty="0" smtClean="0"/>
            </a:br>
            <a:r>
              <a:rPr lang="sv-SE" sz="1200" dirty="0" err="1" smtClean="0"/>
              <a:t>shown</a:t>
            </a:r>
            <a:r>
              <a:rPr lang="sv-SE" sz="1200" dirty="0"/>
              <a:t> </a:t>
            </a:r>
            <a:r>
              <a:rPr lang="sv-SE" sz="1200" dirty="0" err="1" smtClean="0"/>
              <a:t>together</a:t>
            </a:r>
            <a:r>
              <a:rPr lang="sv-SE" sz="1200" dirty="0" smtClean="0"/>
              <a:t> </a:t>
            </a:r>
            <a:r>
              <a:rPr lang="sv-SE" sz="1200" dirty="0" err="1" smtClean="0"/>
              <a:t>with</a:t>
            </a:r>
            <a:r>
              <a:rPr lang="sv-SE" sz="1200" dirty="0" smtClean="0"/>
              <a:t> the </a:t>
            </a:r>
            <a:r>
              <a:rPr lang="sv-SE" sz="1200" dirty="0" err="1" smtClean="0"/>
              <a:t>time</a:t>
            </a:r>
            <a:endParaRPr lang="sv-SE" sz="1200" dirty="0"/>
          </a:p>
        </p:txBody>
      </p:sp>
      <p:cxnSp>
        <p:nvCxnSpPr>
          <p:cNvPr id="11" name="Curved Connector 10"/>
          <p:cNvCxnSpPr>
            <a:stCxn id="12" idx="0"/>
          </p:cNvCxnSpPr>
          <p:nvPr/>
        </p:nvCxnSpPr>
        <p:spPr>
          <a:xfrm rot="5400000" flipH="1" flipV="1">
            <a:off x="1972649" y="728061"/>
            <a:ext cx="690502" cy="76378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1515" y="1455206"/>
            <a:ext cx="21289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200" dirty="0" smtClean="0"/>
              <a:t>The last </a:t>
            </a:r>
            <a:r>
              <a:rPr lang="sv-SE" sz="1200" dirty="0" err="1" smtClean="0"/>
              <a:t>passings</a:t>
            </a:r>
            <a:r>
              <a:rPr lang="sv-SE" sz="1200" dirty="0" smtClean="0"/>
              <a:t> for all </a:t>
            </a:r>
            <a:r>
              <a:rPr lang="sv-SE" sz="1200" dirty="0" err="1" smtClean="0"/>
              <a:t>classes</a:t>
            </a:r>
            <a:r>
              <a:rPr lang="sv-SE" sz="1200" dirty="0" smtClean="0"/>
              <a:t> </a:t>
            </a:r>
            <a:br>
              <a:rPr lang="sv-SE" sz="1200" dirty="0" smtClean="0"/>
            </a:br>
            <a:r>
              <a:rPr lang="sv-SE" sz="1200" dirty="0" err="1" smtClean="0"/>
              <a:t>are</a:t>
            </a:r>
            <a:r>
              <a:rPr lang="sv-SE" sz="1200" dirty="0" smtClean="0"/>
              <a:t> </a:t>
            </a:r>
            <a:r>
              <a:rPr lang="sv-SE" sz="1200" dirty="0" err="1" smtClean="0"/>
              <a:t>shown</a:t>
            </a:r>
            <a:r>
              <a:rPr lang="sv-SE" sz="1200" dirty="0" smtClean="0"/>
              <a:t> on </a:t>
            </a:r>
            <a:r>
              <a:rPr lang="sv-SE" sz="1200" dirty="0" err="1" smtClean="0"/>
              <a:t>top</a:t>
            </a:r>
            <a:endParaRPr lang="sv-S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7" y="2468795"/>
            <a:ext cx="365055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Results</a:t>
            </a:r>
            <a:r>
              <a:rPr lang="sv-SE" sz="1200" dirty="0" smtClean="0"/>
              <a:t> </a:t>
            </a:r>
            <a:r>
              <a:rPr lang="sv-SE" sz="1200" dirty="0" err="1" smtClean="0"/>
              <a:t>are</a:t>
            </a:r>
            <a:r>
              <a:rPr lang="sv-SE" sz="1200" dirty="0" smtClean="0"/>
              <a:t> default </a:t>
            </a:r>
            <a:r>
              <a:rPr lang="sv-SE" sz="1200" dirty="0" err="1" smtClean="0"/>
              <a:t>ordered</a:t>
            </a:r>
            <a:r>
              <a:rPr lang="sv-SE" sz="1200" dirty="0" smtClean="0"/>
              <a:t> by ”</a:t>
            </a:r>
            <a:r>
              <a:rPr lang="sv-SE" sz="1200" dirty="0" err="1" smtClean="0"/>
              <a:t>virtual</a:t>
            </a:r>
            <a:r>
              <a:rPr lang="sv-SE" sz="1200" dirty="0" smtClean="0"/>
              <a:t> position” in the race.</a:t>
            </a:r>
          </a:p>
          <a:p>
            <a:r>
              <a:rPr lang="sv-SE" sz="1200" dirty="0" err="1" smtClean="0"/>
              <a:t>Virtual</a:t>
            </a:r>
            <a:r>
              <a:rPr lang="sv-SE" sz="1200" dirty="0" smtClean="0"/>
              <a:t> position is </a:t>
            </a:r>
            <a:r>
              <a:rPr lang="sv-SE" sz="1200" dirty="0" err="1" smtClean="0"/>
              <a:t>calculated</a:t>
            </a:r>
            <a:r>
              <a:rPr lang="sv-SE" sz="1200" dirty="0" smtClean="0"/>
              <a:t> as the </a:t>
            </a:r>
            <a:r>
              <a:rPr lang="sv-SE" sz="1200" dirty="0" err="1" smtClean="0"/>
              <a:t>place</a:t>
            </a:r>
            <a:r>
              <a:rPr lang="sv-SE" sz="1200" dirty="0" smtClean="0"/>
              <a:t> the </a:t>
            </a:r>
            <a:r>
              <a:rPr lang="sv-SE" sz="1200" dirty="0" err="1" smtClean="0"/>
              <a:t>runner</a:t>
            </a:r>
            <a:r>
              <a:rPr lang="sv-SE" sz="1200" dirty="0"/>
              <a:t> </a:t>
            </a:r>
            <a:r>
              <a:rPr lang="sv-SE" sz="1200" dirty="0" err="1" smtClean="0"/>
              <a:t>have</a:t>
            </a:r>
            <a:r>
              <a:rPr lang="sv-SE" sz="1200" dirty="0" smtClean="0"/>
              <a:t> at </a:t>
            </a:r>
            <a:r>
              <a:rPr lang="sv-SE" sz="1200" dirty="0" err="1" smtClean="0"/>
              <a:t>his</a:t>
            </a:r>
            <a:r>
              <a:rPr lang="sv-SE" sz="1200" dirty="0" smtClean="0"/>
              <a:t>/</a:t>
            </a:r>
            <a:r>
              <a:rPr lang="sv-SE" sz="1200" dirty="0" err="1" smtClean="0"/>
              <a:t>her</a:t>
            </a:r>
            <a:r>
              <a:rPr lang="sv-SE" sz="1200" dirty="0" smtClean="0"/>
              <a:t> last intermediate </a:t>
            </a:r>
            <a:r>
              <a:rPr lang="sv-SE" sz="1200" dirty="0" err="1" smtClean="0"/>
              <a:t>control</a:t>
            </a:r>
            <a:r>
              <a:rPr lang="sv-SE" sz="1200" dirty="0" smtClean="0"/>
              <a:t> </a:t>
            </a:r>
            <a:r>
              <a:rPr lang="sv-SE" sz="1200" dirty="0" err="1" smtClean="0"/>
              <a:t>compared</a:t>
            </a:r>
            <a:r>
              <a:rPr lang="sv-SE" sz="1200" dirty="0" smtClean="0"/>
              <a:t> </a:t>
            </a:r>
            <a:r>
              <a:rPr lang="sv-SE" sz="1200" dirty="0" err="1" smtClean="0"/>
              <a:t>to</a:t>
            </a:r>
            <a:r>
              <a:rPr lang="sv-SE" sz="1200" dirty="0" smtClean="0"/>
              <a:t> the </a:t>
            </a:r>
            <a:r>
              <a:rPr lang="sv-SE" sz="1200" dirty="0" err="1" smtClean="0"/>
              <a:t>other</a:t>
            </a:r>
            <a:r>
              <a:rPr lang="sv-SE" sz="1200" dirty="0" smtClean="0"/>
              <a:t> </a:t>
            </a:r>
            <a:r>
              <a:rPr lang="sv-SE" sz="1200" dirty="0" err="1" smtClean="0"/>
              <a:t>runners</a:t>
            </a:r>
            <a:r>
              <a:rPr lang="sv-SE" sz="12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35687" y="3240574"/>
            <a:ext cx="192931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200" dirty="0" err="1" smtClean="0"/>
              <a:t>Click</a:t>
            </a:r>
            <a:r>
              <a:rPr lang="sv-SE" sz="1200" dirty="0" smtClean="0"/>
              <a:t> on a </a:t>
            </a:r>
            <a:r>
              <a:rPr lang="sv-SE" sz="1200" dirty="0" err="1" smtClean="0"/>
              <a:t>column</a:t>
            </a:r>
            <a:r>
              <a:rPr lang="sv-SE" sz="1200" dirty="0" smtClean="0"/>
              <a:t> </a:t>
            </a:r>
            <a:r>
              <a:rPr lang="sv-SE" sz="1200" dirty="0" err="1" smtClean="0"/>
              <a:t>header</a:t>
            </a:r>
            <a:r>
              <a:rPr lang="sv-SE" sz="1200" dirty="0" smtClean="0"/>
              <a:t/>
            </a:r>
            <a:br>
              <a:rPr lang="sv-SE" sz="1200" dirty="0" smtClean="0"/>
            </a:br>
            <a:r>
              <a:rPr lang="sv-SE" sz="1200" dirty="0" err="1" smtClean="0"/>
              <a:t>to</a:t>
            </a:r>
            <a:r>
              <a:rPr lang="sv-SE" sz="1200" dirty="0" smtClean="0"/>
              <a:t> sort on </a:t>
            </a:r>
            <a:r>
              <a:rPr lang="sv-SE" sz="1200" dirty="0" err="1" smtClean="0"/>
              <a:t>that</a:t>
            </a:r>
            <a:r>
              <a:rPr lang="sv-SE" sz="1200" dirty="0" smtClean="0"/>
              <a:t> intermediate</a:t>
            </a:r>
            <a:r>
              <a:rPr lang="sv-SE" sz="1200" dirty="0"/>
              <a:t/>
            </a:r>
            <a:br>
              <a:rPr lang="sv-SE" sz="1200" dirty="0"/>
            </a:br>
            <a:r>
              <a:rPr lang="sv-SE" sz="1200" dirty="0" err="1" smtClean="0"/>
              <a:t>control</a:t>
            </a:r>
            <a:endParaRPr lang="sv-SE" sz="1200" dirty="0"/>
          </a:p>
        </p:txBody>
      </p:sp>
      <p:cxnSp>
        <p:nvCxnSpPr>
          <p:cNvPr id="17" name="Curved Connector 16"/>
          <p:cNvCxnSpPr>
            <a:stCxn id="16" idx="0"/>
          </p:cNvCxnSpPr>
          <p:nvPr/>
        </p:nvCxnSpPr>
        <p:spPr>
          <a:xfrm rot="5400000" flipH="1" flipV="1">
            <a:off x="5230388" y="2242777"/>
            <a:ext cx="1467753" cy="5278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20272" y="1489418"/>
            <a:ext cx="1800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Turn</a:t>
            </a:r>
            <a:r>
              <a:rPr lang="sv-SE" sz="1200" dirty="0" smtClean="0"/>
              <a:t> on/off </a:t>
            </a:r>
            <a:r>
              <a:rPr lang="sv-SE" sz="1200" dirty="0" err="1" smtClean="0"/>
              <a:t>automatic</a:t>
            </a:r>
            <a:r>
              <a:rPr lang="sv-SE" sz="1200" dirty="0" smtClean="0"/>
              <a:t/>
            </a:r>
            <a:br>
              <a:rPr lang="sv-SE" sz="1200" dirty="0" smtClean="0"/>
            </a:br>
            <a:r>
              <a:rPr lang="sv-SE" sz="1200" dirty="0" err="1" smtClean="0"/>
              <a:t>updates</a:t>
            </a:r>
            <a:r>
              <a:rPr lang="sv-SE" sz="1200" dirty="0" smtClean="0"/>
              <a:t> or </a:t>
            </a:r>
            <a:r>
              <a:rPr lang="sv-SE" sz="1200" dirty="0" err="1" smtClean="0"/>
              <a:t>increase</a:t>
            </a:r>
            <a:r>
              <a:rPr lang="sv-SE" sz="1200" dirty="0" smtClean="0"/>
              <a:t> font-</a:t>
            </a:r>
            <a:r>
              <a:rPr lang="sv-SE" sz="1200" dirty="0" err="1" smtClean="0"/>
              <a:t>size</a:t>
            </a:r>
            <a:endParaRPr lang="sv-SE" sz="1200" dirty="0"/>
          </a:p>
        </p:txBody>
      </p:sp>
      <p:cxnSp>
        <p:nvCxnSpPr>
          <p:cNvPr id="23" name="Curved Connector 22"/>
          <p:cNvCxnSpPr>
            <a:stCxn id="16" idx="0"/>
          </p:cNvCxnSpPr>
          <p:nvPr/>
        </p:nvCxnSpPr>
        <p:spPr>
          <a:xfrm rot="16200000" flipV="1">
            <a:off x="4906350" y="2446580"/>
            <a:ext cx="1467758" cy="120229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6" idx="0"/>
          </p:cNvCxnSpPr>
          <p:nvPr/>
        </p:nvCxnSpPr>
        <p:spPr>
          <a:xfrm rot="16200000" flipV="1">
            <a:off x="4582314" y="2122544"/>
            <a:ext cx="1467758" cy="768301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0"/>
          </p:cNvCxnSpPr>
          <p:nvPr/>
        </p:nvCxnSpPr>
        <p:spPr>
          <a:xfrm rot="16200000" flipV="1">
            <a:off x="7432001" y="1001047"/>
            <a:ext cx="652706" cy="324036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00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1832"/>
            <a:ext cx="74676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2852936"/>
            <a:ext cx="5297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/>
              <a:t>When</a:t>
            </a:r>
            <a:r>
              <a:rPr lang="sv-SE" sz="1200" dirty="0" smtClean="0"/>
              <a:t> </a:t>
            </a:r>
            <a:r>
              <a:rPr lang="sv-SE" sz="1200" dirty="0" err="1" smtClean="0"/>
              <a:t>sorting</a:t>
            </a:r>
            <a:r>
              <a:rPr lang="sv-SE" sz="1200" dirty="0" smtClean="0"/>
              <a:t> is </a:t>
            </a:r>
            <a:r>
              <a:rPr lang="sv-SE" sz="1200" dirty="0" err="1" smtClean="0"/>
              <a:t>changed</a:t>
            </a:r>
            <a:r>
              <a:rPr lang="sv-SE" sz="1200" dirty="0" smtClean="0"/>
              <a:t>, a </a:t>
            </a:r>
            <a:r>
              <a:rPr lang="sv-SE" sz="1200" dirty="0" err="1" smtClean="0"/>
              <a:t>link</a:t>
            </a:r>
            <a:r>
              <a:rPr lang="sv-SE" sz="1200" dirty="0" smtClean="0"/>
              <a:t> </a:t>
            </a:r>
            <a:r>
              <a:rPr lang="sv-SE" sz="1200" dirty="0" err="1" smtClean="0"/>
              <a:t>to</a:t>
            </a:r>
            <a:r>
              <a:rPr lang="sv-SE" sz="1200" dirty="0" smtClean="0"/>
              <a:t> </a:t>
            </a:r>
            <a:r>
              <a:rPr lang="sv-SE" sz="1200" dirty="0" err="1" smtClean="0"/>
              <a:t>reset</a:t>
            </a:r>
            <a:r>
              <a:rPr lang="sv-SE" sz="1200" dirty="0" smtClean="0"/>
              <a:t> </a:t>
            </a:r>
            <a:r>
              <a:rPr lang="sv-SE" sz="1200" dirty="0" err="1" smtClean="0"/>
              <a:t>to</a:t>
            </a:r>
            <a:r>
              <a:rPr lang="sv-SE" sz="1200" dirty="0" smtClean="0"/>
              <a:t> </a:t>
            </a:r>
            <a:r>
              <a:rPr lang="sv-SE" sz="1200" dirty="0" err="1" smtClean="0"/>
              <a:t>sorting</a:t>
            </a:r>
            <a:r>
              <a:rPr lang="sv-SE" sz="1200" dirty="0" smtClean="0"/>
              <a:t>  by </a:t>
            </a:r>
            <a:r>
              <a:rPr lang="sv-SE" sz="1200" dirty="0" err="1"/>
              <a:t>v</a:t>
            </a:r>
            <a:r>
              <a:rPr lang="sv-SE" sz="1200" dirty="0" err="1" smtClean="0"/>
              <a:t>irtual</a:t>
            </a:r>
            <a:r>
              <a:rPr lang="sv-SE" sz="1200" dirty="0" smtClean="0"/>
              <a:t> position </a:t>
            </a:r>
            <a:r>
              <a:rPr lang="sv-SE" sz="1200" dirty="0" err="1" smtClean="0"/>
              <a:t>again</a:t>
            </a:r>
            <a:r>
              <a:rPr lang="sv-SE" sz="1200" dirty="0" smtClean="0"/>
              <a:t> </a:t>
            </a:r>
            <a:r>
              <a:rPr lang="sv-SE" sz="1200" dirty="0" err="1" smtClean="0"/>
              <a:t>appear</a:t>
            </a:r>
            <a:endParaRPr lang="sv-SE" sz="1200" dirty="0"/>
          </a:p>
        </p:txBody>
      </p:sp>
      <p:cxnSp>
        <p:nvCxnSpPr>
          <p:cNvPr id="6" name="Curved Connector 5"/>
          <p:cNvCxnSpPr>
            <a:stCxn id="4" idx="0"/>
          </p:cNvCxnSpPr>
          <p:nvPr/>
        </p:nvCxnSpPr>
        <p:spPr>
          <a:xfrm rot="16200000" flipV="1">
            <a:off x="2475897" y="1852702"/>
            <a:ext cx="1944210" cy="56257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23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Löfås</dc:creator>
  <cp:lastModifiedBy>Peter Löfås</cp:lastModifiedBy>
  <cp:revision>12</cp:revision>
  <dcterms:created xsi:type="dcterms:W3CDTF">2012-05-10T19:59:11Z</dcterms:created>
  <dcterms:modified xsi:type="dcterms:W3CDTF">2012-05-10T20:40:17Z</dcterms:modified>
</cp:coreProperties>
</file>