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handoutMasterIdLst>
    <p:handoutMasterId r:id="rId24"/>
  </p:handoutMasterIdLst>
  <p:sldIdLst>
    <p:sldId id="259" r:id="rId2"/>
    <p:sldId id="269" r:id="rId3"/>
    <p:sldId id="270" r:id="rId4"/>
    <p:sldId id="275" r:id="rId5"/>
    <p:sldId id="279" r:id="rId6"/>
    <p:sldId id="260" r:id="rId7"/>
    <p:sldId id="265" r:id="rId8"/>
    <p:sldId id="284" r:id="rId9"/>
    <p:sldId id="283" r:id="rId10"/>
    <p:sldId id="268" r:id="rId11"/>
    <p:sldId id="280" r:id="rId12"/>
    <p:sldId id="267" r:id="rId13"/>
    <p:sldId id="266" r:id="rId14"/>
    <p:sldId id="281" r:id="rId15"/>
    <p:sldId id="282" r:id="rId16"/>
    <p:sldId id="277" r:id="rId17"/>
    <p:sldId id="276" r:id="rId18"/>
    <p:sldId id="285" r:id="rId19"/>
    <p:sldId id="271" r:id="rId20"/>
    <p:sldId id="274" r:id="rId21"/>
    <p:sldId id="278"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98" autoAdjust="0"/>
    <p:restoredTop sz="94660"/>
  </p:normalViewPr>
  <p:slideViewPr>
    <p:cSldViewPr>
      <p:cViewPr varScale="1">
        <p:scale>
          <a:sx n="115" d="100"/>
          <a:sy n="115" d="100"/>
        </p:scale>
        <p:origin x="828" y="108"/>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DF9FE7B-F642-4898-A360-D4E3814E1A3D}">
      <dgm:prSet phldrT="[Text]"/>
      <dgm:spPr/>
      <dgm:t>
        <a:bodyPr/>
        <a:lstStyle/>
        <a:p>
          <a:r>
            <a:rPr lang="en-US" b="1" i="0" dirty="0" smtClean="0"/>
            <a:t>STEP -1</a:t>
          </a:r>
          <a:endParaRPr lang="en-US" dirty="0"/>
        </a:p>
      </dgm:t>
      <dgm:extLst>
        <a:ext uri="{E40237B7-FDA0-4F09-8148-C483321AD2D9}">
          <dgm14:cNvPr xmlns:dgm14="http://schemas.microsoft.com/office/drawing/2010/diagram" id="0" name="" title="Group A heading"/>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custT="1"/>
      <dgm:spPr/>
      <dgm:t>
        <a:bodyPr/>
        <a:lstStyle/>
        <a:p>
          <a:r>
            <a:rPr lang="en-US" sz="1400" dirty="0" smtClean="0"/>
            <a:t>Connect on the mic(sensor) to the 5V pin and the (G) to the GND pin &amp; OUT pin to 2 pin on the Arduino</a:t>
          </a:r>
          <a:endParaRPr lang="en-US" sz="1400" dirty="0"/>
        </a:p>
      </dgm:t>
      <dgm:extLs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3929B1E1-4BC4-4C73-ABE8-27CEF96A3652}">
      <dgm:prSet phldrT="[Text]"/>
      <dgm:spPr/>
      <dgm:t>
        <a:bodyPr/>
        <a:lstStyle/>
        <a:p>
          <a:r>
            <a:rPr lang="en-US" b="1" i="0" dirty="0" smtClean="0"/>
            <a:t>STEP -2</a:t>
          </a:r>
          <a:endParaRPr lang="en-US" dirty="0"/>
        </a:p>
      </dgm:t>
      <dgm:extLst>
        <a:ext uri="{E40237B7-FDA0-4F09-8148-C483321AD2D9}">
          <dgm14:cNvPr xmlns:dgm14="http://schemas.microsoft.com/office/drawing/2010/diagram" id="0" name="" title="Group B heading"/>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custT="1"/>
      <dgm:spPr/>
      <dgm:t>
        <a:bodyPr/>
        <a:lstStyle/>
        <a:p>
          <a:r>
            <a:rPr lang="en-US" sz="1400" dirty="0" smtClean="0"/>
            <a:t>LED</a:t>
          </a:r>
          <a:r>
            <a:rPr lang="en-US" sz="1400" baseline="0" dirty="0" smtClean="0"/>
            <a:t> place in breadboard &amp; LED Connect (+) resistor (+) in series than resistor (+) connect to ~3 pin on the Arduino</a:t>
          </a:r>
          <a:endParaRPr lang="en-US" sz="1400" dirty="0"/>
        </a:p>
      </dgm:t>
      <dgm:extLs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60CDF8D0-D4FC-4467-A51E-79C5A58B0B2C}">
      <dgm:prSet phldrT="[Text]"/>
      <dgm:spPr/>
      <dgm:t>
        <a:bodyPr/>
        <a:lstStyle/>
        <a:p>
          <a:r>
            <a:rPr lang="en-US" b="1" i="0" dirty="0" smtClean="0"/>
            <a:t>STEP -3</a:t>
          </a:r>
          <a:endParaRPr lang="en-US" dirty="0"/>
        </a:p>
      </dgm:t>
      <dgm:extLst>
        <a:ext uri="{E40237B7-FDA0-4F09-8148-C483321AD2D9}">
          <dgm14:cNvPr xmlns:dgm14="http://schemas.microsoft.com/office/drawing/2010/diagram" id="0" name="" title="Group C heading"/>
        </a:ext>
      </dgm:extLst>
    </dgm:pt>
    <dgm:pt modelId="{E12A269F-AB82-486A-9077-80F2BBBE48C2}" type="parTrans" cxnId="{2BA65DEC-E719-4ED3-8135-48349D42DD04}">
      <dgm:prSet/>
      <dgm:spPr/>
      <dgm:t>
        <a:bodyPr/>
        <a:lstStyle/>
        <a:p>
          <a:endParaRPr lang="en-US"/>
        </a:p>
      </dgm:t>
    </dgm:pt>
    <dgm:pt modelId="{3F7FD59D-A716-4310-A89A-AB6F740D9FFF}" type="sibTrans" cxnId="{2BA65DEC-E719-4ED3-8135-48349D42DD04}">
      <dgm:prSet/>
      <dgm:spPr/>
      <dgm:t>
        <a:bodyPr/>
        <a:lstStyle/>
        <a:p>
          <a:endParaRPr lang="en-US"/>
        </a:p>
      </dgm:t>
    </dgm:pt>
    <dgm:pt modelId="{50629C12-7464-4473-ADEF-1A284F8A9957}">
      <dgm:prSet phldrT="[Text]" custT="1"/>
      <dgm:spPr/>
      <dgm:t>
        <a:bodyPr/>
        <a:lstStyle/>
        <a:p>
          <a:r>
            <a:rPr lang="en-US" sz="1400" dirty="0" smtClean="0"/>
            <a:t>Connect USB Port for power supply</a:t>
          </a:r>
          <a:endParaRPr lang="en-US" sz="1400" dirty="0"/>
        </a:p>
      </dgm:t>
      <dgm:extLst/>
    </dgm:pt>
    <dgm:pt modelId="{9D1CB46C-0CFA-4B27-9224-267431FBD094}" type="parTrans" cxnId="{1D32FCC9-657C-4348-9C0D-52115D559FEB}">
      <dgm:prSet/>
      <dgm:spPr/>
      <dgm:t>
        <a:bodyPr/>
        <a:lstStyle/>
        <a:p>
          <a:endParaRPr lang="en-US"/>
        </a:p>
      </dgm:t>
    </dgm:pt>
    <dgm:pt modelId="{4576BCC5-0598-4332-A2E7-87AC3ADD4EB8}" type="sibTrans" cxnId="{1D32FCC9-657C-4348-9C0D-52115D559FEB}">
      <dgm:prSet/>
      <dgm:spPr/>
      <dgm:t>
        <a:bodyPr/>
        <a:lstStyle/>
        <a:p>
          <a:endParaRPr lang="en-US"/>
        </a:p>
      </dgm:t>
    </dgm:pt>
    <dgm:pt modelId="{5F0078CC-8194-41C2-A22F-BBE317580546}">
      <dgm:prSet phldrT="[Text]" custT="1"/>
      <dgm:spPr/>
      <dgm:t>
        <a:bodyPr/>
        <a:lstStyle/>
        <a:p>
          <a:r>
            <a:rPr lang="en-US" sz="1400" dirty="0" smtClean="0"/>
            <a:t>LED Connect(-) to pin GND </a:t>
          </a:r>
          <a:endParaRPr lang="en-US" sz="1400" dirty="0"/>
        </a:p>
      </dgm:t>
      <dgm:extLst/>
    </dgm:pt>
    <dgm:pt modelId="{C386E50C-BA7B-400D-9E45-FD0CBFB46E37}" type="parTrans" cxnId="{8650D47F-BA95-4C8F-BB4C-D484A14676F9}">
      <dgm:prSet/>
      <dgm:spPr/>
      <dgm:t>
        <a:bodyPr/>
        <a:lstStyle/>
        <a:p>
          <a:endParaRPr lang="en-US"/>
        </a:p>
      </dgm:t>
    </dgm:pt>
    <dgm:pt modelId="{03EDAA82-E1BE-46B8-8ECF-668F74C014D2}" type="sibTrans" cxnId="{8650D47F-BA95-4C8F-BB4C-D484A14676F9}">
      <dgm:prSet/>
      <dgm:spPr/>
      <dgm:t>
        <a:bodyPr/>
        <a:lstStyle/>
        <a:p>
          <a:endParaRPr lang="en-US"/>
        </a:p>
      </dgm:t>
    </dgm:pt>
    <dgm:pt modelId="{70692163-BDDD-405E-8BD8-E3AB8F2D33F3}">
      <dgm:prSet phldrT="[Text]" custT="1"/>
      <dgm:spPr/>
      <dgm:t>
        <a:bodyPr/>
        <a:lstStyle/>
        <a:p>
          <a:r>
            <a:rPr lang="en-US" sz="1400" b="1" i="0" dirty="0" smtClean="0"/>
            <a:t>STEP </a:t>
          </a:r>
          <a:r>
            <a:rPr lang="en-US" sz="1600" b="1" i="0" dirty="0" smtClean="0"/>
            <a:t>-</a:t>
          </a:r>
          <a:r>
            <a:rPr lang="en-US" sz="1400" b="1" i="0" dirty="0" smtClean="0"/>
            <a:t>4</a:t>
          </a:r>
          <a:endParaRPr lang="en-US" sz="1400" dirty="0"/>
        </a:p>
      </dgm:t>
      <dgm:extLst>
        <a:ext uri="{E40237B7-FDA0-4F09-8148-C483321AD2D9}">
          <dgm14:cNvPr xmlns:dgm14="http://schemas.microsoft.com/office/drawing/2010/diagram" id="0" name="" title="Group C tasks"/>
        </a:ext>
      </dgm:extLst>
    </dgm:pt>
    <dgm:pt modelId="{05D35944-F261-49A4-A5F7-4C2EF2EDFF78}" type="sibTrans" cxnId="{6A519B88-BCF4-4506-9705-5351669ECD12}">
      <dgm:prSet/>
      <dgm:spPr/>
      <dgm:t>
        <a:bodyPr/>
        <a:lstStyle/>
        <a:p>
          <a:endParaRPr lang="en-US"/>
        </a:p>
      </dgm:t>
    </dgm:pt>
    <dgm:pt modelId="{ADE068A7-FFB7-48AB-BC59-1526754F5870}" type="parTrans" cxnId="{6A519B88-BCF4-4506-9705-5351669ECD12}">
      <dgm:prSet/>
      <dgm:spPr/>
      <dgm:t>
        <a:bodyPr/>
        <a:lstStyle/>
        <a:p>
          <a:endParaRPr lang="en-US"/>
        </a:p>
      </dgm:t>
    </dgm:pt>
    <dgm:pt modelId="{85FA55B9-0371-4D68-B2A4-E5FDB7E79EA3}">
      <dgm:prSet phldrT="[Text]" custT="1"/>
      <dgm:spPr/>
      <dgm:t>
        <a:bodyPr/>
        <a:lstStyle/>
        <a:p>
          <a:r>
            <a:rPr lang="en-US" sz="1400" dirty="0" smtClean="0"/>
            <a:t>Load the “program into the Arduino</a:t>
          </a:r>
          <a:endParaRPr lang="en-US" sz="1400" dirty="0"/>
        </a:p>
      </dgm:t>
      <dgm:extLst/>
    </dgm:pt>
    <dgm:pt modelId="{9A07921D-147D-40BF-BEA4-4CBCCAA8A725}" type="sibTrans" cxnId="{5B5F97B2-CE57-46A5-9C56-A2497B5B1CEA}">
      <dgm:prSet/>
      <dgm:spPr/>
      <dgm:t>
        <a:bodyPr/>
        <a:lstStyle/>
        <a:p>
          <a:endParaRPr lang="en-US"/>
        </a:p>
      </dgm:t>
    </dgm:pt>
    <dgm:pt modelId="{4210AE50-D4EC-4074-A216-1B823D979799}" type="parTrans" cxnId="{5B5F97B2-CE57-46A5-9C56-A2497B5B1CEA}">
      <dgm:prSet/>
      <dgm:spPr/>
      <dgm:t>
        <a:bodyPr/>
        <a:lstStyle/>
        <a:p>
          <a:endParaRPr lang="en-US"/>
        </a:p>
      </dgm:t>
    </dgm:pt>
    <dgm:pt modelId="{A5821F13-63BE-4B59-8DBB-96C1C4D8A5C5}">
      <dgm:prSet phldrT="[Text]" custT="1"/>
      <dgm:spPr/>
      <dgm:t>
        <a:bodyPr/>
        <a:lstStyle/>
        <a:p>
          <a:endParaRPr lang="en-US" sz="1400" dirty="0"/>
        </a:p>
      </dgm:t>
      <dgm:extLst>
        <a:ext uri="{E40237B7-FDA0-4F09-8148-C483321AD2D9}">
          <dgm14:cNvPr xmlns:dgm14="http://schemas.microsoft.com/office/drawing/2010/diagram" id="0" name="" title="Group C tasks"/>
        </a:ext>
      </dgm:extLst>
    </dgm:pt>
    <dgm:pt modelId="{29A03A29-0F27-4A8E-B900-2A0D344F4731}" type="parTrans" cxnId="{2DD93B50-567E-4617-9924-28FFA7CF50CE}">
      <dgm:prSet/>
      <dgm:spPr/>
      <dgm:t>
        <a:bodyPr/>
        <a:lstStyle/>
        <a:p>
          <a:endParaRPr lang="en-US"/>
        </a:p>
      </dgm:t>
    </dgm:pt>
    <dgm:pt modelId="{733A1057-A126-4DC1-91D7-39ACE247CF04}" type="sibTrans" cxnId="{2DD93B50-567E-4617-9924-28FFA7CF50CE}">
      <dgm:prSet/>
      <dgm:spPr/>
      <dgm:t>
        <a:bodyPr/>
        <a:lstStyle/>
        <a:p>
          <a:endParaRPr lang="en-US"/>
        </a:p>
      </dgm:t>
    </dgm:pt>
    <dgm:pt modelId="{AE922F58-43A5-4BD1-A8E0-D0750ACD5CB2}">
      <dgm:prSet phldrT="[Text]" custT="1"/>
      <dgm:spPr/>
      <dgm:t>
        <a:bodyPr/>
        <a:lstStyle/>
        <a:p>
          <a:endParaRPr lang="en-US" sz="1400" dirty="0"/>
        </a:p>
      </dgm:t>
      <dgm:extLst>
        <a:ext uri="{E40237B7-FDA0-4F09-8148-C483321AD2D9}">
          <dgm14:cNvPr xmlns:dgm14="http://schemas.microsoft.com/office/drawing/2010/diagram" id="0" name="" title="Group A tasks"/>
        </a:ext>
      </dgm:extLst>
    </dgm:pt>
    <dgm:pt modelId="{8331B70A-8BD3-4501-B55D-4C16DC6F37F2}" type="parTrans" cxnId="{A8F60757-147F-4BED-B66A-129B1DC65761}">
      <dgm:prSet/>
      <dgm:spPr/>
      <dgm:t>
        <a:bodyPr/>
        <a:lstStyle/>
        <a:p>
          <a:endParaRPr lang="en-US"/>
        </a:p>
      </dgm:t>
    </dgm:pt>
    <dgm:pt modelId="{B0EAED00-DEC7-419A-837E-64CA4B392E7F}" type="sibTrans" cxnId="{A8F60757-147F-4BED-B66A-129B1DC65761}">
      <dgm:prSet/>
      <dgm:spPr/>
      <dgm:t>
        <a:bodyPr/>
        <a:lstStyle/>
        <a:p>
          <a:endParaRPr lang="en-US"/>
        </a:p>
      </dgm:t>
    </dgm:pt>
    <dgm:pt modelId="{98CD7C31-3B22-4052-BB07-00D12FAF78F4}">
      <dgm:prSet phldrT="[Text]" custT="1"/>
      <dgm:spPr/>
      <dgm:t>
        <a:bodyPr/>
        <a:lstStyle/>
        <a:p>
          <a:endParaRPr lang="en-US" sz="1400" dirty="0"/>
        </a:p>
      </dgm:t>
      <dgm:extLst>
        <a:ext uri="{E40237B7-FDA0-4F09-8148-C483321AD2D9}">
          <dgm14:cNvPr xmlns:dgm14="http://schemas.microsoft.com/office/drawing/2010/diagram" id="0" name="" title="Group B tasks"/>
        </a:ext>
      </dgm:extLst>
    </dgm:pt>
    <dgm:pt modelId="{A00D0420-E22E-4F8A-A56A-2614F079D3DC}" type="parTrans" cxnId="{A46DDB54-C515-4250-948F-A29D76CD99AB}">
      <dgm:prSet/>
      <dgm:spPr/>
      <dgm:t>
        <a:bodyPr/>
        <a:lstStyle/>
        <a:p>
          <a:endParaRPr lang="en-US"/>
        </a:p>
      </dgm:t>
    </dgm:pt>
    <dgm:pt modelId="{23B61681-B81A-4968-87DD-5A28770C07B0}" type="sibTrans" cxnId="{A46DDB54-C515-4250-948F-A29D76CD99AB}">
      <dgm:prSet/>
      <dgm:spPr/>
      <dgm:t>
        <a:bodyPr/>
        <a:lstStyle/>
        <a:p>
          <a:endParaRPr lang="en-US"/>
        </a:p>
      </dgm:t>
    </dgm:pt>
    <dgm:pt modelId="{93EDE345-4FF9-4BC8-B44F-BEC672A29FFC}">
      <dgm:prSet phldrT="[Text]" custT="1"/>
      <dgm:spPr/>
      <dgm:t>
        <a:bodyPr/>
        <a:lstStyle/>
        <a:p>
          <a:endParaRPr lang="en-US" sz="1400" dirty="0"/>
        </a:p>
      </dgm:t>
      <dgm:extLst>
        <a:ext uri="{E40237B7-FDA0-4F09-8148-C483321AD2D9}">
          <dgm14:cNvPr xmlns:dgm14="http://schemas.microsoft.com/office/drawing/2010/diagram" id="0" name="" title="Group A tasks"/>
        </a:ext>
      </dgm:extLst>
    </dgm:pt>
    <dgm:pt modelId="{45AD41A6-C7DC-4110-9919-7944D9905FE8}" type="parTrans" cxnId="{4640541F-0F64-45A4-8597-6BF0BE409CA9}">
      <dgm:prSet/>
      <dgm:spPr/>
      <dgm:t>
        <a:bodyPr/>
        <a:lstStyle/>
        <a:p>
          <a:endParaRPr lang="en-US"/>
        </a:p>
      </dgm:t>
    </dgm:pt>
    <dgm:pt modelId="{8BF02A44-7B26-4EFC-A7F9-DDC9C65E41D0}" type="sibTrans" cxnId="{4640541F-0F64-45A4-8597-6BF0BE409CA9}">
      <dgm:prSet/>
      <dgm:spPr/>
      <dgm:t>
        <a:bodyPr/>
        <a:lstStyle/>
        <a:p>
          <a:endParaRPr lang="en-US"/>
        </a:p>
      </dgm:t>
    </dgm:pt>
    <dgm:pt modelId="{E6A445EE-D086-4B01-B491-D67950A5A065}" type="pres">
      <dgm:prSet presAssocID="{3F442EA2-39BA-4C9A-AD59-755D4917D532}" presName="linear" presStyleCnt="0">
        <dgm:presLayoutVars>
          <dgm:dir/>
          <dgm:animLvl val="lvl"/>
          <dgm:resizeHandles val="exact"/>
        </dgm:presLayoutVars>
      </dgm:prSet>
      <dgm:spPr/>
      <dgm:t>
        <a:bodyPr/>
        <a:lstStyle/>
        <a:p>
          <a:endParaRPr lang="en-US"/>
        </a:p>
      </dgm:t>
    </dgm:pt>
    <dgm:pt modelId="{6D3A9625-D3EB-4CA1-AB05-34452283708A}" type="pres">
      <dgm:prSet presAssocID="{4DF9FE7B-F642-4898-A360-D4E3814E1A3D}" presName="parentLin" presStyleCnt="0"/>
      <dgm:spPr/>
    </dgm:pt>
    <dgm:pt modelId="{7E290D25-335D-4339-A8E8-B036E46B5EB5}" type="pres">
      <dgm:prSet presAssocID="{4DF9FE7B-F642-4898-A360-D4E3814E1A3D}" presName="parentLeftMargin" presStyleLbl="node1" presStyleIdx="0" presStyleCnt="4"/>
      <dgm:spPr/>
      <dgm:t>
        <a:bodyPr/>
        <a:lstStyle/>
        <a:p>
          <a:endParaRPr lang="en-US"/>
        </a:p>
      </dgm:t>
    </dgm:pt>
    <dgm:pt modelId="{674922F1-7266-4681-AD4F-1C618A5FFF23}" type="pres">
      <dgm:prSet presAssocID="{4DF9FE7B-F642-4898-A360-D4E3814E1A3D}" presName="parentText" presStyleLbl="node1" presStyleIdx="0" presStyleCnt="4" custScaleX="35726" custScaleY="31662" custLinFactNeighborX="25130" custLinFactNeighborY="-5781">
        <dgm:presLayoutVars>
          <dgm:chMax val="0"/>
          <dgm:bulletEnabled val="1"/>
        </dgm:presLayoutVars>
      </dgm:prSet>
      <dgm:spPr/>
      <dgm:t>
        <a:bodyPr/>
        <a:lstStyle/>
        <a:p>
          <a:endParaRPr lang="en-US"/>
        </a:p>
      </dgm:t>
    </dgm:pt>
    <dgm:pt modelId="{96C29850-0672-4B77-B5DE-2E1563038631}" type="pres">
      <dgm:prSet presAssocID="{4DF9FE7B-F642-4898-A360-D4E3814E1A3D}" presName="negativeSpace" presStyleCnt="0"/>
      <dgm:spPr/>
    </dgm:pt>
    <dgm:pt modelId="{80259B02-529C-422B-91BE-D70198BA9F6C}" type="pres">
      <dgm:prSet presAssocID="{4DF9FE7B-F642-4898-A360-D4E3814E1A3D}" presName="childText" presStyleLbl="conFgAcc1" presStyleIdx="0" presStyleCnt="4" custScaleY="81981">
        <dgm:presLayoutVars>
          <dgm:bulletEnabled val="1"/>
        </dgm:presLayoutVars>
      </dgm:prSet>
      <dgm:spPr/>
      <dgm:t>
        <a:bodyPr/>
        <a:lstStyle/>
        <a:p>
          <a:endParaRPr lang="en-US"/>
        </a:p>
      </dgm:t>
    </dgm:pt>
    <dgm:pt modelId="{E53EFB4E-D3DB-42E1-82AC-148F7D29254F}" type="pres">
      <dgm:prSet presAssocID="{43C18EFF-81FC-4D70-8C6B-E95FF3730413}" presName="spaceBetweenRectangles" presStyleCnt="0"/>
      <dgm:spPr/>
    </dgm:pt>
    <dgm:pt modelId="{07AC1C38-F728-4390-9C76-57A49ED97DBB}" type="pres">
      <dgm:prSet presAssocID="{3929B1E1-4BC4-4C73-ABE8-27CEF96A3652}" presName="parentLin" presStyleCnt="0"/>
      <dgm:spPr/>
    </dgm:pt>
    <dgm:pt modelId="{D0037F0D-DB9A-4BA4-97B4-D939B26E14DA}" type="pres">
      <dgm:prSet presAssocID="{3929B1E1-4BC4-4C73-ABE8-27CEF96A3652}" presName="parentLeftMargin" presStyleLbl="node1" presStyleIdx="0" presStyleCnt="4"/>
      <dgm:spPr/>
      <dgm:t>
        <a:bodyPr/>
        <a:lstStyle/>
        <a:p>
          <a:endParaRPr lang="en-US"/>
        </a:p>
      </dgm:t>
    </dgm:pt>
    <dgm:pt modelId="{21EEBBE2-729F-4D85-8CAE-C2B30FF126D2}" type="pres">
      <dgm:prSet presAssocID="{3929B1E1-4BC4-4C73-ABE8-27CEF96A3652}" presName="parentText" presStyleLbl="node1" presStyleIdx="1" presStyleCnt="4" custScaleX="37510" custScaleY="30886" custLinFactNeighborX="25130" custLinFactNeighborY="-10121">
        <dgm:presLayoutVars>
          <dgm:chMax val="0"/>
          <dgm:bulletEnabled val="1"/>
        </dgm:presLayoutVars>
      </dgm:prSet>
      <dgm:spPr/>
      <dgm:t>
        <a:bodyPr/>
        <a:lstStyle/>
        <a:p>
          <a:endParaRPr lang="en-US"/>
        </a:p>
      </dgm:t>
    </dgm:pt>
    <dgm:pt modelId="{AACB3FAF-C320-430D-84D4-71BA6D1761D1}" type="pres">
      <dgm:prSet presAssocID="{3929B1E1-4BC4-4C73-ABE8-27CEF96A3652}" presName="negativeSpace" presStyleCnt="0"/>
      <dgm:spPr/>
    </dgm:pt>
    <dgm:pt modelId="{5282638F-EFF2-4770-BB1A-21455422E45D}" type="pres">
      <dgm:prSet presAssocID="{3929B1E1-4BC4-4C73-ABE8-27CEF96A3652}" presName="childText" presStyleLbl="conFgAcc1" presStyleIdx="1" presStyleCnt="4" custScaleY="84905">
        <dgm:presLayoutVars>
          <dgm:bulletEnabled val="1"/>
        </dgm:presLayoutVars>
      </dgm:prSet>
      <dgm:spPr/>
      <dgm:t>
        <a:bodyPr/>
        <a:lstStyle/>
        <a:p>
          <a:endParaRPr lang="en-US"/>
        </a:p>
      </dgm:t>
    </dgm:pt>
    <dgm:pt modelId="{8CE827AA-77D8-4146-A665-00110A17769E}" type="pres">
      <dgm:prSet presAssocID="{19BA0C22-38BB-4E9F-89D5-0FF5FF9F12CE}" presName="spaceBetweenRectangles" presStyleCnt="0"/>
      <dgm:spPr/>
    </dgm:pt>
    <dgm:pt modelId="{34C9EE47-81AF-461E-8292-AB107AA0D367}" type="pres">
      <dgm:prSet presAssocID="{60CDF8D0-D4FC-4467-A51E-79C5A58B0B2C}" presName="parentLin" presStyleCnt="0"/>
      <dgm:spPr/>
    </dgm:pt>
    <dgm:pt modelId="{864CB39B-29F9-473D-90E5-0686D86E278F}" type="pres">
      <dgm:prSet presAssocID="{60CDF8D0-D4FC-4467-A51E-79C5A58B0B2C}" presName="parentLeftMargin" presStyleLbl="node1" presStyleIdx="1" presStyleCnt="4"/>
      <dgm:spPr/>
      <dgm:t>
        <a:bodyPr/>
        <a:lstStyle/>
        <a:p>
          <a:endParaRPr lang="en-US"/>
        </a:p>
      </dgm:t>
    </dgm:pt>
    <dgm:pt modelId="{5B203A22-00AF-46E7-9415-C6DAFD7E01CC}" type="pres">
      <dgm:prSet presAssocID="{60CDF8D0-D4FC-4467-A51E-79C5A58B0B2C}" presName="parentText" presStyleLbl="node1" presStyleIdx="2" presStyleCnt="4" custScaleX="40480" custScaleY="34670" custLinFactNeighborX="25129" custLinFactNeighborY="-10644">
        <dgm:presLayoutVars>
          <dgm:chMax val="0"/>
          <dgm:bulletEnabled val="1"/>
        </dgm:presLayoutVars>
      </dgm:prSet>
      <dgm:spPr/>
      <dgm:t>
        <a:bodyPr/>
        <a:lstStyle/>
        <a:p>
          <a:endParaRPr lang="en-US"/>
        </a:p>
      </dgm:t>
    </dgm:pt>
    <dgm:pt modelId="{DF9C1F84-81DE-4E5D-9537-C2D1A211B8B6}" type="pres">
      <dgm:prSet presAssocID="{60CDF8D0-D4FC-4467-A51E-79C5A58B0B2C}" presName="negativeSpace" presStyleCnt="0"/>
      <dgm:spPr/>
    </dgm:pt>
    <dgm:pt modelId="{964E6811-5072-4466-B721-689C35A65029}" type="pres">
      <dgm:prSet presAssocID="{60CDF8D0-D4FC-4467-A51E-79C5A58B0B2C}" presName="childText" presStyleLbl="conFgAcc1" presStyleIdx="2" presStyleCnt="4" custScaleY="77202" custLinFactNeighborY="9503">
        <dgm:presLayoutVars>
          <dgm:bulletEnabled val="1"/>
        </dgm:presLayoutVars>
      </dgm:prSet>
      <dgm:spPr/>
      <dgm:t>
        <a:bodyPr/>
        <a:lstStyle/>
        <a:p>
          <a:endParaRPr lang="en-US"/>
        </a:p>
      </dgm:t>
    </dgm:pt>
    <dgm:pt modelId="{28CCF734-5985-441F-8153-C56CCAF4868E}" type="pres">
      <dgm:prSet presAssocID="{3F7FD59D-A716-4310-A89A-AB6F740D9FFF}" presName="spaceBetweenRectangles" presStyleCnt="0"/>
      <dgm:spPr/>
    </dgm:pt>
    <dgm:pt modelId="{CD64B1DF-66B6-4DF5-823C-AB2EB75E5367}" type="pres">
      <dgm:prSet presAssocID="{70692163-BDDD-405E-8BD8-E3AB8F2D33F3}" presName="parentLin" presStyleCnt="0"/>
      <dgm:spPr/>
    </dgm:pt>
    <dgm:pt modelId="{F6D3816D-1A14-47D8-A987-AA084C5357FE}" type="pres">
      <dgm:prSet presAssocID="{70692163-BDDD-405E-8BD8-E3AB8F2D33F3}" presName="parentLeftMargin" presStyleLbl="node1" presStyleIdx="2" presStyleCnt="4"/>
      <dgm:spPr/>
      <dgm:t>
        <a:bodyPr/>
        <a:lstStyle/>
        <a:p>
          <a:endParaRPr lang="en-US"/>
        </a:p>
      </dgm:t>
    </dgm:pt>
    <dgm:pt modelId="{BFF72DF0-AF42-465A-9229-7E3129F9E024}" type="pres">
      <dgm:prSet presAssocID="{70692163-BDDD-405E-8BD8-E3AB8F2D33F3}" presName="parentText" presStyleLbl="node1" presStyleIdx="3" presStyleCnt="4" custScaleX="41360" custScaleY="36489" custLinFactNeighborX="25130" custLinFactNeighborY="-5397">
        <dgm:presLayoutVars>
          <dgm:chMax val="0"/>
          <dgm:bulletEnabled val="1"/>
        </dgm:presLayoutVars>
      </dgm:prSet>
      <dgm:spPr/>
      <dgm:t>
        <a:bodyPr/>
        <a:lstStyle/>
        <a:p>
          <a:endParaRPr lang="en-US"/>
        </a:p>
      </dgm:t>
    </dgm:pt>
    <dgm:pt modelId="{C47D7818-088F-4D96-ACB2-C85F664D3C73}" type="pres">
      <dgm:prSet presAssocID="{70692163-BDDD-405E-8BD8-E3AB8F2D33F3}" presName="negativeSpace" presStyleCnt="0"/>
      <dgm:spPr/>
    </dgm:pt>
    <dgm:pt modelId="{35D60B05-6D63-4E91-A003-C83EABCDFB82}" type="pres">
      <dgm:prSet presAssocID="{70692163-BDDD-405E-8BD8-E3AB8F2D33F3}" presName="childText" presStyleLbl="conFgAcc1" presStyleIdx="3" presStyleCnt="4" custScaleY="72004">
        <dgm:presLayoutVars>
          <dgm:bulletEnabled val="1"/>
        </dgm:presLayoutVars>
      </dgm:prSet>
      <dgm:spPr/>
      <dgm:t>
        <a:bodyPr/>
        <a:lstStyle/>
        <a:p>
          <a:endParaRPr lang="en-US"/>
        </a:p>
      </dgm:t>
    </dgm:pt>
  </dgm:ptLst>
  <dgm:cxnLst>
    <dgm:cxn modelId="{48537FC5-0000-4444-AF15-18F3E84D2CEB}" type="presOf" srcId="{3F442EA2-39BA-4C9A-AD59-755D4917D532}" destId="{E6A445EE-D086-4B01-B491-D67950A5A065}" srcOrd="0" destOrd="0" presId="urn:microsoft.com/office/officeart/2005/8/layout/list1"/>
    <dgm:cxn modelId="{8650D47F-BA95-4C8F-BB4C-D484A14676F9}" srcId="{3929B1E1-4BC4-4C73-ABE8-27CEF96A3652}" destId="{5F0078CC-8194-41C2-A22F-BBE317580546}" srcOrd="2" destOrd="0" parTransId="{C386E50C-BA7B-400D-9E45-FD0CBFB46E37}" sibTransId="{03EDAA82-E1BE-46B8-8ECF-668F74C014D2}"/>
    <dgm:cxn modelId="{A8F60757-147F-4BED-B66A-129B1DC65761}" srcId="{70692163-BDDD-405E-8BD8-E3AB8F2D33F3}" destId="{AE922F58-43A5-4BD1-A8E0-D0750ACD5CB2}" srcOrd="0" destOrd="0" parTransId="{8331B70A-8BD3-4501-B55D-4C16DC6F37F2}" sibTransId="{B0EAED00-DEC7-419A-837E-64CA4B392E7F}"/>
    <dgm:cxn modelId="{D2827174-053B-4A37-A2B8-5185FB088E6C}" type="presOf" srcId="{85FA55B9-0371-4D68-B2A4-E5FDB7E79EA3}" destId="{35D60B05-6D63-4E91-A003-C83EABCDFB82}" srcOrd="0" destOrd="1" presId="urn:microsoft.com/office/officeart/2005/8/layout/list1"/>
    <dgm:cxn modelId="{EBD8BE8D-6018-43E2-B081-034BB5656EB6}" srcId="{3F442EA2-39BA-4C9A-AD59-755D4917D532}" destId="{4DF9FE7B-F642-4898-A360-D4E3814E1A3D}" srcOrd="0" destOrd="0" parTransId="{1C10F06D-860A-4604-A7AD-02E614FE3976}" sibTransId="{43C18EFF-81FC-4D70-8C6B-E95FF3730413}"/>
    <dgm:cxn modelId="{09FCCB9D-A30A-4326-970E-26252D39327F}" srcId="{3929B1E1-4BC4-4C73-ABE8-27CEF96A3652}" destId="{99E0600D-9954-43F4-8926-13B8777FAAA1}" srcOrd="1" destOrd="0" parTransId="{BE23F476-2C5C-42ED-BF2B-CD5FC7ADDDF6}" sibTransId="{C44937DC-4907-4769-AA8B-1B3E7391D7B0}"/>
    <dgm:cxn modelId="{9A22A92A-E3FF-4960-BD3C-2AFF6EF5DE8E}" type="presOf" srcId="{60CDF8D0-D4FC-4467-A51E-79C5A58B0B2C}" destId="{864CB39B-29F9-473D-90E5-0686D86E278F}" srcOrd="0" destOrd="0" presId="urn:microsoft.com/office/officeart/2005/8/layout/list1"/>
    <dgm:cxn modelId="{4640541F-0F64-45A4-8597-6BF0BE409CA9}" srcId="{4DF9FE7B-F642-4898-A360-D4E3814E1A3D}" destId="{93EDE345-4FF9-4BC8-B44F-BEC672A29FFC}" srcOrd="0" destOrd="0" parTransId="{45AD41A6-C7DC-4110-9919-7944D9905FE8}" sibTransId="{8BF02A44-7B26-4EFC-A7F9-DDC9C65E41D0}"/>
    <dgm:cxn modelId="{1D32FCC9-657C-4348-9C0D-52115D559FEB}" srcId="{60CDF8D0-D4FC-4467-A51E-79C5A58B0B2C}" destId="{50629C12-7464-4473-ADEF-1A284F8A9957}" srcOrd="1" destOrd="0" parTransId="{9D1CB46C-0CFA-4B27-9224-267431FBD094}" sibTransId="{4576BCC5-0598-4332-A2E7-87AC3ADD4EB8}"/>
    <dgm:cxn modelId="{9A95DB25-5415-46B2-B81B-E1710A1B18E6}" type="presOf" srcId="{A5821F13-63BE-4B59-8DBB-96C1C4D8A5C5}" destId="{964E6811-5072-4466-B721-689C35A65029}" srcOrd="0" destOrd="0" presId="urn:microsoft.com/office/officeart/2005/8/layout/list1"/>
    <dgm:cxn modelId="{3D763BC3-A183-4947-8B09-C30B0E88C901}" type="presOf" srcId="{4DF9FE7B-F642-4898-A360-D4E3814E1A3D}" destId="{674922F1-7266-4681-AD4F-1C618A5FFF23}" srcOrd="1" destOrd="0" presId="urn:microsoft.com/office/officeart/2005/8/layout/list1"/>
    <dgm:cxn modelId="{5B5F97B2-CE57-46A5-9C56-A2497B5B1CEA}" srcId="{70692163-BDDD-405E-8BD8-E3AB8F2D33F3}" destId="{85FA55B9-0371-4D68-B2A4-E5FDB7E79EA3}" srcOrd="1" destOrd="0" parTransId="{4210AE50-D4EC-4074-A216-1B823D979799}" sibTransId="{9A07921D-147D-40BF-BEA4-4CBCCAA8A725}"/>
    <dgm:cxn modelId="{A46DDB54-C515-4250-948F-A29D76CD99AB}" srcId="{3929B1E1-4BC4-4C73-ABE8-27CEF96A3652}" destId="{98CD7C31-3B22-4052-BB07-00D12FAF78F4}" srcOrd="0" destOrd="0" parTransId="{A00D0420-E22E-4F8A-A56A-2614F079D3DC}" sibTransId="{23B61681-B81A-4968-87DD-5A28770C07B0}"/>
    <dgm:cxn modelId="{B4408317-6745-404E-9282-6415D735C532}" type="presOf" srcId="{3929B1E1-4BC4-4C73-ABE8-27CEF96A3652}" destId="{21EEBBE2-729F-4D85-8CAE-C2B30FF126D2}" srcOrd="1" destOrd="0" presId="urn:microsoft.com/office/officeart/2005/8/layout/list1"/>
    <dgm:cxn modelId="{875B121E-7698-495B-9F19-90086E404498}" type="presOf" srcId="{99E0600D-9954-43F4-8926-13B8777FAAA1}" destId="{5282638F-EFF2-4770-BB1A-21455422E45D}" srcOrd="0" destOrd="1" presId="urn:microsoft.com/office/officeart/2005/8/layout/list1"/>
    <dgm:cxn modelId="{68F7EBC2-E89F-4868-BACB-B9006035493D}" type="presOf" srcId="{3929B1E1-4BC4-4C73-ABE8-27CEF96A3652}" destId="{D0037F0D-DB9A-4BA4-97B4-D939B26E14DA}" srcOrd="0" destOrd="0" presId="urn:microsoft.com/office/officeart/2005/8/layout/list1"/>
    <dgm:cxn modelId="{1339090C-9A95-4C05-841C-FA3AF987601B}" srcId="{3F442EA2-39BA-4C9A-AD59-755D4917D532}" destId="{3929B1E1-4BC4-4C73-ABE8-27CEF96A3652}" srcOrd="1" destOrd="0" parTransId="{F356CC76-9117-4B79-A270-BBBAFD3E9C79}" sibTransId="{19BA0C22-38BB-4E9F-89D5-0FF5FF9F12CE}"/>
    <dgm:cxn modelId="{A058DDA2-48CA-4E5B-B389-F71A59C262B0}" srcId="{4DF9FE7B-F642-4898-A360-D4E3814E1A3D}" destId="{EFF2750D-B4B3-474C-8B62-8B638DC31F7E}" srcOrd="1" destOrd="0" parTransId="{AEBC78E6-CDDC-4C8F-A157-3C51E907FACD}" sibTransId="{75C067D7-FCD2-4969-8F27-4BBDA88E75ED}"/>
    <dgm:cxn modelId="{0DEE7782-8A60-4EE1-80BC-F8FFFABE6266}" type="presOf" srcId="{AE922F58-43A5-4BD1-A8E0-D0750ACD5CB2}" destId="{35D60B05-6D63-4E91-A003-C83EABCDFB82}" srcOrd="0" destOrd="0" presId="urn:microsoft.com/office/officeart/2005/8/layout/list1"/>
    <dgm:cxn modelId="{170B03B3-8C48-487B-968C-2C278F343F47}" type="presOf" srcId="{EFF2750D-B4B3-474C-8B62-8B638DC31F7E}" destId="{80259B02-529C-422B-91BE-D70198BA9F6C}" srcOrd="0" destOrd="1" presId="urn:microsoft.com/office/officeart/2005/8/layout/list1"/>
    <dgm:cxn modelId="{21507F20-607B-4476-A830-BF5B802534D5}" type="presOf" srcId="{93EDE345-4FF9-4BC8-B44F-BEC672A29FFC}" destId="{80259B02-529C-422B-91BE-D70198BA9F6C}" srcOrd="0" destOrd="0" presId="urn:microsoft.com/office/officeart/2005/8/layout/list1"/>
    <dgm:cxn modelId="{A9DC794F-4E43-497A-954A-64294ABEBAF5}" type="presOf" srcId="{70692163-BDDD-405E-8BD8-E3AB8F2D33F3}" destId="{F6D3816D-1A14-47D8-A987-AA084C5357FE}" srcOrd="0" destOrd="0" presId="urn:microsoft.com/office/officeart/2005/8/layout/list1"/>
    <dgm:cxn modelId="{50B4A395-C84C-4B07-AAA0-A816BBE5FF10}" type="presOf" srcId="{4DF9FE7B-F642-4898-A360-D4E3814E1A3D}" destId="{7E290D25-335D-4339-A8E8-B036E46B5EB5}" srcOrd="0" destOrd="0" presId="urn:microsoft.com/office/officeart/2005/8/layout/list1"/>
    <dgm:cxn modelId="{86D2A995-8B14-475C-9780-E3FB541A2788}" type="presOf" srcId="{5F0078CC-8194-41C2-A22F-BBE317580546}" destId="{5282638F-EFF2-4770-BB1A-21455422E45D}" srcOrd="0" destOrd="2" presId="urn:microsoft.com/office/officeart/2005/8/layout/list1"/>
    <dgm:cxn modelId="{2DD93B50-567E-4617-9924-28FFA7CF50CE}" srcId="{60CDF8D0-D4FC-4467-A51E-79C5A58B0B2C}" destId="{A5821F13-63BE-4B59-8DBB-96C1C4D8A5C5}" srcOrd="0" destOrd="0" parTransId="{29A03A29-0F27-4A8E-B900-2A0D344F4731}" sibTransId="{733A1057-A126-4DC1-91D7-39ACE247CF04}"/>
    <dgm:cxn modelId="{2BA65DEC-E719-4ED3-8135-48349D42DD04}" srcId="{3F442EA2-39BA-4C9A-AD59-755D4917D532}" destId="{60CDF8D0-D4FC-4467-A51E-79C5A58B0B2C}" srcOrd="2" destOrd="0" parTransId="{E12A269F-AB82-486A-9077-80F2BBBE48C2}" sibTransId="{3F7FD59D-A716-4310-A89A-AB6F740D9FFF}"/>
    <dgm:cxn modelId="{6A519B88-BCF4-4506-9705-5351669ECD12}" srcId="{3F442EA2-39BA-4C9A-AD59-755D4917D532}" destId="{70692163-BDDD-405E-8BD8-E3AB8F2D33F3}" srcOrd="3" destOrd="0" parTransId="{ADE068A7-FFB7-48AB-BC59-1526754F5870}" sibTransId="{05D35944-F261-49A4-A5F7-4C2EF2EDFF78}"/>
    <dgm:cxn modelId="{F9D6834B-9B18-437C-9520-91B615D22DAC}" type="presOf" srcId="{70692163-BDDD-405E-8BD8-E3AB8F2D33F3}" destId="{BFF72DF0-AF42-465A-9229-7E3129F9E024}" srcOrd="1" destOrd="0" presId="urn:microsoft.com/office/officeart/2005/8/layout/list1"/>
    <dgm:cxn modelId="{07E03220-5E05-4662-B165-E16B427B4BD4}" type="presOf" srcId="{50629C12-7464-4473-ADEF-1A284F8A9957}" destId="{964E6811-5072-4466-B721-689C35A65029}" srcOrd="0" destOrd="1" presId="urn:microsoft.com/office/officeart/2005/8/layout/list1"/>
    <dgm:cxn modelId="{4BF47832-B7E1-413C-B6E2-7E4E4211529D}" type="presOf" srcId="{98CD7C31-3B22-4052-BB07-00D12FAF78F4}" destId="{5282638F-EFF2-4770-BB1A-21455422E45D}" srcOrd="0" destOrd="0" presId="urn:microsoft.com/office/officeart/2005/8/layout/list1"/>
    <dgm:cxn modelId="{30C5E699-56B2-411B-A2D6-81003FE54E2F}" type="presOf" srcId="{60CDF8D0-D4FC-4467-A51E-79C5A58B0B2C}" destId="{5B203A22-00AF-46E7-9415-C6DAFD7E01CC}" srcOrd="1" destOrd="0" presId="urn:microsoft.com/office/officeart/2005/8/layout/list1"/>
    <dgm:cxn modelId="{7C55A382-EC20-4D7D-A3BD-0EE5B86ADE6B}" type="presParOf" srcId="{E6A445EE-D086-4B01-B491-D67950A5A065}" destId="{6D3A9625-D3EB-4CA1-AB05-34452283708A}" srcOrd="0" destOrd="0" presId="urn:microsoft.com/office/officeart/2005/8/layout/list1"/>
    <dgm:cxn modelId="{EBD34B0F-569D-4029-A7E2-7A77AE0FE07E}" type="presParOf" srcId="{6D3A9625-D3EB-4CA1-AB05-34452283708A}" destId="{7E290D25-335D-4339-A8E8-B036E46B5EB5}" srcOrd="0" destOrd="0" presId="urn:microsoft.com/office/officeart/2005/8/layout/list1"/>
    <dgm:cxn modelId="{842EF0B2-EFCC-4858-885F-488593533AAD}" type="presParOf" srcId="{6D3A9625-D3EB-4CA1-AB05-34452283708A}" destId="{674922F1-7266-4681-AD4F-1C618A5FFF23}" srcOrd="1" destOrd="0" presId="urn:microsoft.com/office/officeart/2005/8/layout/list1"/>
    <dgm:cxn modelId="{33776889-946A-467F-9CC4-652FBE9F65FF}" type="presParOf" srcId="{E6A445EE-D086-4B01-B491-D67950A5A065}" destId="{96C29850-0672-4B77-B5DE-2E1563038631}" srcOrd="1" destOrd="0" presId="urn:microsoft.com/office/officeart/2005/8/layout/list1"/>
    <dgm:cxn modelId="{4352BBA6-99F2-4C9E-82AF-1DA972D0B956}" type="presParOf" srcId="{E6A445EE-D086-4B01-B491-D67950A5A065}" destId="{80259B02-529C-422B-91BE-D70198BA9F6C}" srcOrd="2" destOrd="0" presId="urn:microsoft.com/office/officeart/2005/8/layout/list1"/>
    <dgm:cxn modelId="{3C4B045A-7B60-46EF-A621-4DF30B987811}" type="presParOf" srcId="{E6A445EE-D086-4B01-B491-D67950A5A065}" destId="{E53EFB4E-D3DB-42E1-82AC-148F7D29254F}" srcOrd="3" destOrd="0" presId="urn:microsoft.com/office/officeart/2005/8/layout/list1"/>
    <dgm:cxn modelId="{14869866-627C-4FE3-9AF0-9D63C49E0FF9}" type="presParOf" srcId="{E6A445EE-D086-4B01-B491-D67950A5A065}" destId="{07AC1C38-F728-4390-9C76-57A49ED97DBB}" srcOrd="4" destOrd="0" presId="urn:microsoft.com/office/officeart/2005/8/layout/list1"/>
    <dgm:cxn modelId="{75736CC4-125A-4774-A597-BD84471802AC}" type="presParOf" srcId="{07AC1C38-F728-4390-9C76-57A49ED97DBB}" destId="{D0037F0D-DB9A-4BA4-97B4-D939B26E14DA}" srcOrd="0" destOrd="0" presId="urn:microsoft.com/office/officeart/2005/8/layout/list1"/>
    <dgm:cxn modelId="{D20F5564-6D08-4388-86B1-84ACE694EABC}" type="presParOf" srcId="{07AC1C38-F728-4390-9C76-57A49ED97DBB}" destId="{21EEBBE2-729F-4D85-8CAE-C2B30FF126D2}" srcOrd="1" destOrd="0" presId="urn:microsoft.com/office/officeart/2005/8/layout/list1"/>
    <dgm:cxn modelId="{67A798E2-A6AB-4A89-B4A0-0C8D67EE9921}" type="presParOf" srcId="{E6A445EE-D086-4B01-B491-D67950A5A065}" destId="{AACB3FAF-C320-430D-84D4-71BA6D1761D1}" srcOrd="5" destOrd="0" presId="urn:microsoft.com/office/officeart/2005/8/layout/list1"/>
    <dgm:cxn modelId="{F0231622-1648-470E-9699-5CB608BB66B5}" type="presParOf" srcId="{E6A445EE-D086-4B01-B491-D67950A5A065}" destId="{5282638F-EFF2-4770-BB1A-21455422E45D}" srcOrd="6" destOrd="0" presId="urn:microsoft.com/office/officeart/2005/8/layout/list1"/>
    <dgm:cxn modelId="{26455E5C-1696-4214-8576-D61ECE287AE3}" type="presParOf" srcId="{E6A445EE-D086-4B01-B491-D67950A5A065}" destId="{8CE827AA-77D8-4146-A665-00110A17769E}" srcOrd="7" destOrd="0" presId="urn:microsoft.com/office/officeart/2005/8/layout/list1"/>
    <dgm:cxn modelId="{71887842-C4A7-49C9-ABEE-85DCDEA451A3}" type="presParOf" srcId="{E6A445EE-D086-4B01-B491-D67950A5A065}" destId="{34C9EE47-81AF-461E-8292-AB107AA0D367}" srcOrd="8" destOrd="0" presId="urn:microsoft.com/office/officeart/2005/8/layout/list1"/>
    <dgm:cxn modelId="{FDB8B8E1-56C0-4C12-91BF-0C29D6F02DFF}" type="presParOf" srcId="{34C9EE47-81AF-461E-8292-AB107AA0D367}" destId="{864CB39B-29F9-473D-90E5-0686D86E278F}" srcOrd="0" destOrd="0" presId="urn:microsoft.com/office/officeart/2005/8/layout/list1"/>
    <dgm:cxn modelId="{677445B0-C5AF-4192-BA4A-5B6F96F1A5A4}" type="presParOf" srcId="{34C9EE47-81AF-461E-8292-AB107AA0D367}" destId="{5B203A22-00AF-46E7-9415-C6DAFD7E01CC}" srcOrd="1" destOrd="0" presId="urn:microsoft.com/office/officeart/2005/8/layout/list1"/>
    <dgm:cxn modelId="{84BF4A26-97DC-4F1B-8D39-F42C19986C68}" type="presParOf" srcId="{E6A445EE-D086-4B01-B491-D67950A5A065}" destId="{DF9C1F84-81DE-4E5D-9537-C2D1A211B8B6}" srcOrd="9" destOrd="0" presId="urn:microsoft.com/office/officeart/2005/8/layout/list1"/>
    <dgm:cxn modelId="{A96DB147-2475-41E5-AD35-1D543F407085}" type="presParOf" srcId="{E6A445EE-D086-4B01-B491-D67950A5A065}" destId="{964E6811-5072-4466-B721-689C35A65029}" srcOrd="10" destOrd="0" presId="urn:microsoft.com/office/officeart/2005/8/layout/list1"/>
    <dgm:cxn modelId="{6B345D98-C2EE-4D96-B9C5-AF5A7B7E8129}" type="presParOf" srcId="{E6A445EE-D086-4B01-B491-D67950A5A065}" destId="{28CCF734-5985-441F-8153-C56CCAF4868E}" srcOrd="11" destOrd="0" presId="urn:microsoft.com/office/officeart/2005/8/layout/list1"/>
    <dgm:cxn modelId="{1BDB99CA-BE29-45EA-A1FC-B64BBDCB18A2}" type="presParOf" srcId="{E6A445EE-D086-4B01-B491-D67950A5A065}" destId="{CD64B1DF-66B6-4DF5-823C-AB2EB75E5367}" srcOrd="12" destOrd="0" presId="urn:microsoft.com/office/officeart/2005/8/layout/list1"/>
    <dgm:cxn modelId="{71EA6B2D-2DB4-45FB-814A-2B5CDFA516F5}" type="presParOf" srcId="{CD64B1DF-66B6-4DF5-823C-AB2EB75E5367}" destId="{F6D3816D-1A14-47D8-A987-AA084C5357FE}" srcOrd="0" destOrd="0" presId="urn:microsoft.com/office/officeart/2005/8/layout/list1"/>
    <dgm:cxn modelId="{1FE7F992-0AB1-42E5-A4F0-8FF9548B5289}" type="presParOf" srcId="{CD64B1DF-66B6-4DF5-823C-AB2EB75E5367}" destId="{BFF72DF0-AF42-465A-9229-7E3129F9E024}" srcOrd="1" destOrd="0" presId="urn:microsoft.com/office/officeart/2005/8/layout/list1"/>
    <dgm:cxn modelId="{A9E64806-AD33-426F-8C8C-BCC3771F665E}" type="presParOf" srcId="{E6A445EE-D086-4B01-B491-D67950A5A065}" destId="{C47D7818-088F-4D96-ACB2-C85F664D3C73}" srcOrd="13" destOrd="0" presId="urn:microsoft.com/office/officeart/2005/8/layout/list1"/>
    <dgm:cxn modelId="{10F7A1BF-FBAC-4D46-B0EF-20E6DE6F4B6F}" type="presParOf" srcId="{E6A445EE-D086-4B01-B491-D67950A5A065}" destId="{35D60B05-6D63-4E91-A003-C83EABCDFB82}"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442EA2-39BA-4C9A-AD59-755D4917D53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DF9FE7B-F642-4898-A360-D4E3814E1A3D}">
      <dgm:prSet phldrT="[Text]"/>
      <dgm:spPr/>
      <dgm:t>
        <a:bodyPr/>
        <a:lstStyle/>
        <a:p>
          <a:r>
            <a:rPr lang="en-US" b="1" i="0" dirty="0" smtClean="0"/>
            <a:t>STEP -1</a:t>
          </a:r>
          <a:endParaRPr lang="en-US" dirty="0"/>
        </a:p>
      </dgm:t>
      <dgm:extLst>
        <a:ext uri="{E40237B7-FDA0-4F09-8148-C483321AD2D9}">
          <dgm14:cNvPr xmlns:dgm14="http://schemas.microsoft.com/office/drawing/2010/diagram" id="0" name="" title="Group A heading"/>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custT="1"/>
      <dgm:spPr/>
      <dgm:t>
        <a:bodyPr/>
        <a:lstStyle/>
        <a:p>
          <a:r>
            <a:rPr lang="en-US" sz="1400" dirty="0" smtClean="0"/>
            <a:t>Download </a:t>
          </a:r>
          <a:r>
            <a:rPr lang="en-US" sz="1400" b="0" i="0" dirty="0" smtClean="0"/>
            <a:t>Arduino IDE From Arduino official website.</a:t>
          </a:r>
          <a:r>
            <a:rPr lang="en-US" sz="1400" baseline="0" dirty="0" smtClean="0"/>
            <a:t> </a:t>
          </a:r>
          <a:endParaRPr lang="en-US" sz="1400" dirty="0"/>
        </a:p>
      </dgm:t>
      <dgm:extLst>
        <a:ext uri="{E40237B7-FDA0-4F09-8148-C483321AD2D9}">
          <dgm14:cNvPr xmlns:dgm14="http://schemas.microsoft.com/office/drawing/2010/diagram" id="0" name="" title="Group A tasks"/>
        </a:ext>
      </dgm:extLs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3929B1E1-4BC4-4C73-ABE8-27CEF96A3652}">
      <dgm:prSet phldrT="[Text]"/>
      <dgm:spPr/>
      <dgm:t>
        <a:bodyPr/>
        <a:lstStyle/>
        <a:p>
          <a:r>
            <a:rPr lang="en-US" b="1" i="0" dirty="0" smtClean="0"/>
            <a:t>STEP -2</a:t>
          </a:r>
          <a:endParaRPr lang="en-US" dirty="0"/>
        </a:p>
      </dgm:t>
      <dgm:extLst>
        <a:ext uri="{E40237B7-FDA0-4F09-8148-C483321AD2D9}">
          <dgm14:cNvPr xmlns:dgm14="http://schemas.microsoft.com/office/drawing/2010/diagram" id="0" name="" title="Group B heading"/>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custT="1"/>
      <dgm:spPr/>
      <dgm:t>
        <a:bodyPr/>
        <a:lstStyle/>
        <a:p>
          <a:r>
            <a:rPr lang="en-US" sz="1400" dirty="0" smtClean="0"/>
            <a:t>Connect with USB &amp; Select port  COM1</a:t>
          </a:r>
          <a:endParaRPr lang="en-US" sz="1400" dirty="0"/>
        </a:p>
      </dgm:t>
      <dgm:extLst>
        <a:ext uri="{E40237B7-FDA0-4F09-8148-C483321AD2D9}">
          <dgm14:cNvPr xmlns:dgm14="http://schemas.microsoft.com/office/drawing/2010/diagram" id="0" name="" title="Group B tasks"/>
        </a:ext>
      </dgm:extLs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60CDF8D0-D4FC-4467-A51E-79C5A58B0B2C}">
      <dgm:prSet phldrT="[Text]"/>
      <dgm:spPr/>
      <dgm:t>
        <a:bodyPr/>
        <a:lstStyle/>
        <a:p>
          <a:r>
            <a:rPr lang="en-US" b="1" i="0" dirty="0" smtClean="0"/>
            <a:t>STEP -3</a:t>
          </a:r>
          <a:endParaRPr lang="en-US" dirty="0"/>
        </a:p>
      </dgm:t>
      <dgm:extLst>
        <a:ext uri="{E40237B7-FDA0-4F09-8148-C483321AD2D9}">
          <dgm14:cNvPr xmlns:dgm14="http://schemas.microsoft.com/office/drawing/2010/diagram" id="0" name="" title="Group C heading"/>
        </a:ext>
      </dgm:extLst>
    </dgm:pt>
    <dgm:pt modelId="{E12A269F-AB82-486A-9077-80F2BBBE48C2}" type="parTrans" cxnId="{2BA65DEC-E719-4ED3-8135-48349D42DD04}">
      <dgm:prSet/>
      <dgm:spPr/>
      <dgm:t>
        <a:bodyPr/>
        <a:lstStyle/>
        <a:p>
          <a:endParaRPr lang="en-US"/>
        </a:p>
      </dgm:t>
    </dgm:pt>
    <dgm:pt modelId="{3F7FD59D-A716-4310-A89A-AB6F740D9FFF}" type="sibTrans" cxnId="{2BA65DEC-E719-4ED3-8135-48349D42DD04}">
      <dgm:prSet/>
      <dgm:spPr/>
      <dgm:t>
        <a:bodyPr/>
        <a:lstStyle/>
        <a:p>
          <a:endParaRPr lang="en-US"/>
        </a:p>
      </dgm:t>
    </dgm:pt>
    <dgm:pt modelId="{50629C12-7464-4473-ADEF-1A284F8A9957}">
      <dgm:prSet phldrT="[Text]" custT="1"/>
      <dgm:spPr/>
      <dgm:t>
        <a:bodyPr/>
        <a:lstStyle/>
        <a:p>
          <a:r>
            <a:rPr lang="en-US" sz="1400" dirty="0" smtClean="0"/>
            <a:t>Write program in IDE &amp; verify it.</a:t>
          </a:r>
          <a:endParaRPr lang="en-US" sz="1400" dirty="0"/>
        </a:p>
      </dgm:t>
      <dgm:extLst>
        <a:ext uri="{E40237B7-FDA0-4F09-8148-C483321AD2D9}">
          <dgm14:cNvPr xmlns:dgm14="http://schemas.microsoft.com/office/drawing/2010/diagram" id="0" name="" title="Group C tasks"/>
        </a:ext>
      </dgm:extLst>
    </dgm:pt>
    <dgm:pt modelId="{9D1CB46C-0CFA-4B27-9224-267431FBD094}" type="parTrans" cxnId="{1D32FCC9-657C-4348-9C0D-52115D559FEB}">
      <dgm:prSet/>
      <dgm:spPr/>
      <dgm:t>
        <a:bodyPr/>
        <a:lstStyle/>
        <a:p>
          <a:endParaRPr lang="en-US"/>
        </a:p>
      </dgm:t>
    </dgm:pt>
    <dgm:pt modelId="{4576BCC5-0598-4332-A2E7-87AC3ADD4EB8}" type="sibTrans" cxnId="{1D32FCC9-657C-4348-9C0D-52115D559FEB}">
      <dgm:prSet/>
      <dgm:spPr/>
      <dgm:t>
        <a:bodyPr/>
        <a:lstStyle/>
        <a:p>
          <a:endParaRPr lang="en-US"/>
        </a:p>
      </dgm:t>
    </dgm:pt>
    <dgm:pt modelId="{70692163-BDDD-405E-8BD8-E3AB8F2D33F3}">
      <dgm:prSet phldrT="[Text]" custT="1"/>
      <dgm:spPr/>
      <dgm:t>
        <a:bodyPr/>
        <a:lstStyle/>
        <a:p>
          <a:r>
            <a:rPr lang="en-US" sz="2000" b="1" i="0" dirty="0" smtClean="0"/>
            <a:t>STEP -4</a:t>
          </a:r>
          <a:endParaRPr lang="en-US" sz="2000" dirty="0"/>
        </a:p>
      </dgm:t>
      <dgm:extLst>
        <a:ext uri="{E40237B7-FDA0-4F09-8148-C483321AD2D9}">
          <dgm14:cNvPr xmlns:dgm14="http://schemas.microsoft.com/office/drawing/2010/diagram" id="0" name="" title="Group C tasks"/>
        </a:ext>
      </dgm:extLst>
    </dgm:pt>
    <dgm:pt modelId="{ADE068A7-FFB7-48AB-BC59-1526754F5870}" type="parTrans" cxnId="{6A519B88-BCF4-4506-9705-5351669ECD12}">
      <dgm:prSet/>
      <dgm:spPr/>
      <dgm:t>
        <a:bodyPr/>
        <a:lstStyle/>
        <a:p>
          <a:endParaRPr lang="en-US"/>
        </a:p>
      </dgm:t>
    </dgm:pt>
    <dgm:pt modelId="{05D35944-F261-49A4-A5F7-4C2EF2EDFF78}" type="sibTrans" cxnId="{6A519B88-BCF4-4506-9705-5351669ECD12}">
      <dgm:prSet/>
      <dgm:spPr/>
      <dgm:t>
        <a:bodyPr/>
        <a:lstStyle/>
        <a:p>
          <a:endParaRPr lang="en-US"/>
        </a:p>
      </dgm:t>
    </dgm:pt>
    <dgm:pt modelId="{85FA55B9-0371-4D68-B2A4-E5FDB7E79EA3}">
      <dgm:prSet phldrT="[Text]" custT="1"/>
      <dgm:spPr/>
      <dgm:t>
        <a:bodyPr/>
        <a:lstStyle/>
        <a:p>
          <a:r>
            <a:rPr lang="en-US" sz="1400" dirty="0" smtClean="0"/>
            <a:t>After</a:t>
          </a:r>
          <a:r>
            <a:rPr lang="en-US" sz="1400" baseline="0" dirty="0" smtClean="0"/>
            <a:t> successful verification than upload it in </a:t>
          </a:r>
          <a:r>
            <a:rPr lang="en-US" sz="1400" b="0" i="0" dirty="0" smtClean="0"/>
            <a:t>Arduino UNO</a:t>
          </a:r>
          <a:endParaRPr lang="en-US" sz="1400" dirty="0"/>
        </a:p>
      </dgm:t>
      <dgm:extLst>
        <a:ext uri="{E40237B7-FDA0-4F09-8148-C483321AD2D9}">
          <dgm14:cNvPr xmlns:dgm14="http://schemas.microsoft.com/office/drawing/2010/diagram" id="0" name="" title="Group A tasks"/>
        </a:ext>
      </dgm:extLst>
    </dgm:pt>
    <dgm:pt modelId="{4210AE50-D4EC-4074-A216-1B823D979799}" type="parTrans" cxnId="{5B5F97B2-CE57-46A5-9C56-A2497B5B1CEA}">
      <dgm:prSet/>
      <dgm:spPr/>
      <dgm:t>
        <a:bodyPr/>
        <a:lstStyle/>
        <a:p>
          <a:endParaRPr lang="en-US"/>
        </a:p>
      </dgm:t>
    </dgm:pt>
    <dgm:pt modelId="{9A07921D-147D-40BF-BEA4-4CBCCAA8A725}" type="sibTrans" cxnId="{5B5F97B2-CE57-46A5-9C56-A2497B5B1CEA}">
      <dgm:prSet/>
      <dgm:spPr/>
      <dgm:t>
        <a:bodyPr/>
        <a:lstStyle/>
        <a:p>
          <a:endParaRPr lang="en-US"/>
        </a:p>
      </dgm:t>
    </dgm:pt>
    <dgm:pt modelId="{E6A445EE-D086-4B01-B491-D67950A5A065}" type="pres">
      <dgm:prSet presAssocID="{3F442EA2-39BA-4C9A-AD59-755D4917D532}" presName="linear" presStyleCnt="0">
        <dgm:presLayoutVars>
          <dgm:dir/>
          <dgm:animLvl val="lvl"/>
          <dgm:resizeHandles val="exact"/>
        </dgm:presLayoutVars>
      </dgm:prSet>
      <dgm:spPr/>
      <dgm:t>
        <a:bodyPr/>
        <a:lstStyle/>
        <a:p>
          <a:endParaRPr lang="en-US"/>
        </a:p>
      </dgm:t>
    </dgm:pt>
    <dgm:pt modelId="{6D3A9625-D3EB-4CA1-AB05-34452283708A}" type="pres">
      <dgm:prSet presAssocID="{4DF9FE7B-F642-4898-A360-D4E3814E1A3D}" presName="parentLin" presStyleCnt="0"/>
      <dgm:spPr/>
    </dgm:pt>
    <dgm:pt modelId="{7E290D25-335D-4339-A8E8-B036E46B5EB5}" type="pres">
      <dgm:prSet presAssocID="{4DF9FE7B-F642-4898-A360-D4E3814E1A3D}" presName="parentLeftMargin" presStyleLbl="node1" presStyleIdx="0" presStyleCnt="4"/>
      <dgm:spPr/>
      <dgm:t>
        <a:bodyPr/>
        <a:lstStyle/>
        <a:p>
          <a:endParaRPr lang="en-US"/>
        </a:p>
      </dgm:t>
    </dgm:pt>
    <dgm:pt modelId="{674922F1-7266-4681-AD4F-1C618A5FFF23}" type="pres">
      <dgm:prSet presAssocID="{4DF9FE7B-F642-4898-A360-D4E3814E1A3D}" presName="parentText" presStyleLbl="node1" presStyleIdx="0" presStyleCnt="4">
        <dgm:presLayoutVars>
          <dgm:chMax val="0"/>
          <dgm:bulletEnabled val="1"/>
        </dgm:presLayoutVars>
      </dgm:prSet>
      <dgm:spPr/>
      <dgm:t>
        <a:bodyPr/>
        <a:lstStyle/>
        <a:p>
          <a:endParaRPr lang="en-US"/>
        </a:p>
      </dgm:t>
    </dgm:pt>
    <dgm:pt modelId="{96C29850-0672-4B77-B5DE-2E1563038631}" type="pres">
      <dgm:prSet presAssocID="{4DF9FE7B-F642-4898-A360-D4E3814E1A3D}" presName="negativeSpace" presStyleCnt="0"/>
      <dgm:spPr/>
    </dgm:pt>
    <dgm:pt modelId="{80259B02-529C-422B-91BE-D70198BA9F6C}" type="pres">
      <dgm:prSet presAssocID="{4DF9FE7B-F642-4898-A360-D4E3814E1A3D}" presName="childText" presStyleLbl="conFgAcc1" presStyleIdx="0" presStyleCnt="4">
        <dgm:presLayoutVars>
          <dgm:bulletEnabled val="1"/>
        </dgm:presLayoutVars>
      </dgm:prSet>
      <dgm:spPr/>
      <dgm:t>
        <a:bodyPr/>
        <a:lstStyle/>
        <a:p>
          <a:endParaRPr lang="en-US"/>
        </a:p>
      </dgm:t>
    </dgm:pt>
    <dgm:pt modelId="{E53EFB4E-D3DB-42E1-82AC-148F7D29254F}" type="pres">
      <dgm:prSet presAssocID="{43C18EFF-81FC-4D70-8C6B-E95FF3730413}" presName="spaceBetweenRectangles" presStyleCnt="0"/>
      <dgm:spPr/>
    </dgm:pt>
    <dgm:pt modelId="{07AC1C38-F728-4390-9C76-57A49ED97DBB}" type="pres">
      <dgm:prSet presAssocID="{3929B1E1-4BC4-4C73-ABE8-27CEF96A3652}" presName="parentLin" presStyleCnt="0"/>
      <dgm:spPr/>
    </dgm:pt>
    <dgm:pt modelId="{D0037F0D-DB9A-4BA4-97B4-D939B26E14DA}" type="pres">
      <dgm:prSet presAssocID="{3929B1E1-4BC4-4C73-ABE8-27CEF96A3652}" presName="parentLeftMargin" presStyleLbl="node1" presStyleIdx="0" presStyleCnt="4"/>
      <dgm:spPr/>
      <dgm:t>
        <a:bodyPr/>
        <a:lstStyle/>
        <a:p>
          <a:endParaRPr lang="en-US"/>
        </a:p>
      </dgm:t>
    </dgm:pt>
    <dgm:pt modelId="{21EEBBE2-729F-4D85-8CAE-C2B30FF126D2}" type="pres">
      <dgm:prSet presAssocID="{3929B1E1-4BC4-4C73-ABE8-27CEF96A3652}" presName="parentText" presStyleLbl="node1" presStyleIdx="1" presStyleCnt="4">
        <dgm:presLayoutVars>
          <dgm:chMax val="0"/>
          <dgm:bulletEnabled val="1"/>
        </dgm:presLayoutVars>
      </dgm:prSet>
      <dgm:spPr/>
      <dgm:t>
        <a:bodyPr/>
        <a:lstStyle/>
        <a:p>
          <a:endParaRPr lang="en-US"/>
        </a:p>
      </dgm:t>
    </dgm:pt>
    <dgm:pt modelId="{AACB3FAF-C320-430D-84D4-71BA6D1761D1}" type="pres">
      <dgm:prSet presAssocID="{3929B1E1-4BC4-4C73-ABE8-27CEF96A3652}" presName="negativeSpace" presStyleCnt="0"/>
      <dgm:spPr/>
    </dgm:pt>
    <dgm:pt modelId="{5282638F-EFF2-4770-BB1A-21455422E45D}" type="pres">
      <dgm:prSet presAssocID="{3929B1E1-4BC4-4C73-ABE8-27CEF96A3652}" presName="childText" presStyleLbl="conFgAcc1" presStyleIdx="1" presStyleCnt="4">
        <dgm:presLayoutVars>
          <dgm:bulletEnabled val="1"/>
        </dgm:presLayoutVars>
      </dgm:prSet>
      <dgm:spPr/>
      <dgm:t>
        <a:bodyPr/>
        <a:lstStyle/>
        <a:p>
          <a:endParaRPr lang="en-US"/>
        </a:p>
      </dgm:t>
    </dgm:pt>
    <dgm:pt modelId="{8CE827AA-77D8-4146-A665-00110A17769E}" type="pres">
      <dgm:prSet presAssocID="{19BA0C22-38BB-4E9F-89D5-0FF5FF9F12CE}" presName="spaceBetweenRectangles" presStyleCnt="0"/>
      <dgm:spPr/>
    </dgm:pt>
    <dgm:pt modelId="{34C9EE47-81AF-461E-8292-AB107AA0D367}" type="pres">
      <dgm:prSet presAssocID="{60CDF8D0-D4FC-4467-A51E-79C5A58B0B2C}" presName="parentLin" presStyleCnt="0"/>
      <dgm:spPr/>
    </dgm:pt>
    <dgm:pt modelId="{864CB39B-29F9-473D-90E5-0686D86E278F}" type="pres">
      <dgm:prSet presAssocID="{60CDF8D0-D4FC-4467-A51E-79C5A58B0B2C}" presName="parentLeftMargin" presStyleLbl="node1" presStyleIdx="1" presStyleCnt="4"/>
      <dgm:spPr/>
      <dgm:t>
        <a:bodyPr/>
        <a:lstStyle/>
        <a:p>
          <a:endParaRPr lang="en-US"/>
        </a:p>
      </dgm:t>
    </dgm:pt>
    <dgm:pt modelId="{5B203A22-00AF-46E7-9415-C6DAFD7E01CC}" type="pres">
      <dgm:prSet presAssocID="{60CDF8D0-D4FC-4467-A51E-79C5A58B0B2C}" presName="parentText" presStyleLbl="node1" presStyleIdx="2" presStyleCnt="4">
        <dgm:presLayoutVars>
          <dgm:chMax val="0"/>
          <dgm:bulletEnabled val="1"/>
        </dgm:presLayoutVars>
      </dgm:prSet>
      <dgm:spPr/>
      <dgm:t>
        <a:bodyPr/>
        <a:lstStyle/>
        <a:p>
          <a:endParaRPr lang="en-US"/>
        </a:p>
      </dgm:t>
    </dgm:pt>
    <dgm:pt modelId="{DF9C1F84-81DE-4E5D-9537-C2D1A211B8B6}" type="pres">
      <dgm:prSet presAssocID="{60CDF8D0-D4FC-4467-A51E-79C5A58B0B2C}" presName="negativeSpace" presStyleCnt="0"/>
      <dgm:spPr/>
    </dgm:pt>
    <dgm:pt modelId="{964E6811-5072-4466-B721-689C35A65029}" type="pres">
      <dgm:prSet presAssocID="{60CDF8D0-D4FC-4467-A51E-79C5A58B0B2C}" presName="childText" presStyleLbl="conFgAcc1" presStyleIdx="2" presStyleCnt="4">
        <dgm:presLayoutVars>
          <dgm:bulletEnabled val="1"/>
        </dgm:presLayoutVars>
      </dgm:prSet>
      <dgm:spPr/>
      <dgm:t>
        <a:bodyPr/>
        <a:lstStyle/>
        <a:p>
          <a:endParaRPr lang="en-US"/>
        </a:p>
      </dgm:t>
    </dgm:pt>
    <dgm:pt modelId="{28CCF734-5985-441F-8153-C56CCAF4868E}" type="pres">
      <dgm:prSet presAssocID="{3F7FD59D-A716-4310-A89A-AB6F740D9FFF}" presName="spaceBetweenRectangles" presStyleCnt="0"/>
      <dgm:spPr/>
    </dgm:pt>
    <dgm:pt modelId="{CD64B1DF-66B6-4DF5-823C-AB2EB75E5367}" type="pres">
      <dgm:prSet presAssocID="{70692163-BDDD-405E-8BD8-E3AB8F2D33F3}" presName="parentLin" presStyleCnt="0"/>
      <dgm:spPr/>
    </dgm:pt>
    <dgm:pt modelId="{F6D3816D-1A14-47D8-A987-AA084C5357FE}" type="pres">
      <dgm:prSet presAssocID="{70692163-BDDD-405E-8BD8-E3AB8F2D33F3}" presName="parentLeftMargin" presStyleLbl="node1" presStyleIdx="2" presStyleCnt="4"/>
      <dgm:spPr/>
      <dgm:t>
        <a:bodyPr/>
        <a:lstStyle/>
        <a:p>
          <a:endParaRPr lang="en-US"/>
        </a:p>
      </dgm:t>
    </dgm:pt>
    <dgm:pt modelId="{BFF72DF0-AF42-465A-9229-7E3129F9E024}" type="pres">
      <dgm:prSet presAssocID="{70692163-BDDD-405E-8BD8-E3AB8F2D33F3}" presName="parentText" presStyleLbl="node1" presStyleIdx="3" presStyleCnt="4">
        <dgm:presLayoutVars>
          <dgm:chMax val="0"/>
          <dgm:bulletEnabled val="1"/>
        </dgm:presLayoutVars>
      </dgm:prSet>
      <dgm:spPr/>
      <dgm:t>
        <a:bodyPr/>
        <a:lstStyle/>
        <a:p>
          <a:endParaRPr lang="en-US"/>
        </a:p>
      </dgm:t>
    </dgm:pt>
    <dgm:pt modelId="{C47D7818-088F-4D96-ACB2-C85F664D3C73}" type="pres">
      <dgm:prSet presAssocID="{70692163-BDDD-405E-8BD8-E3AB8F2D33F3}" presName="negativeSpace" presStyleCnt="0"/>
      <dgm:spPr/>
    </dgm:pt>
    <dgm:pt modelId="{35D60B05-6D63-4E91-A003-C83EABCDFB82}" type="pres">
      <dgm:prSet presAssocID="{70692163-BDDD-405E-8BD8-E3AB8F2D33F3}" presName="childText" presStyleLbl="conFgAcc1" presStyleIdx="3" presStyleCnt="4">
        <dgm:presLayoutVars>
          <dgm:bulletEnabled val="1"/>
        </dgm:presLayoutVars>
      </dgm:prSet>
      <dgm:spPr/>
      <dgm:t>
        <a:bodyPr/>
        <a:lstStyle/>
        <a:p>
          <a:endParaRPr lang="en-US"/>
        </a:p>
      </dgm:t>
    </dgm:pt>
  </dgm:ptLst>
  <dgm:cxnLst>
    <dgm:cxn modelId="{48537FC5-0000-4444-AF15-18F3E84D2CEB}" type="presOf" srcId="{3F442EA2-39BA-4C9A-AD59-755D4917D532}" destId="{E6A445EE-D086-4B01-B491-D67950A5A065}" srcOrd="0" destOrd="0" presId="urn:microsoft.com/office/officeart/2005/8/layout/list1"/>
    <dgm:cxn modelId="{5B5F97B2-CE57-46A5-9C56-A2497B5B1CEA}" srcId="{70692163-BDDD-405E-8BD8-E3AB8F2D33F3}" destId="{85FA55B9-0371-4D68-B2A4-E5FDB7E79EA3}" srcOrd="0" destOrd="0" parTransId="{4210AE50-D4EC-4074-A216-1B823D979799}" sibTransId="{9A07921D-147D-40BF-BEA4-4CBCCAA8A725}"/>
    <dgm:cxn modelId="{A1F09446-B327-4F5C-8E22-2DAA69F19391}" type="presOf" srcId="{EFF2750D-B4B3-474C-8B62-8B638DC31F7E}" destId="{80259B02-529C-422B-91BE-D70198BA9F6C}" srcOrd="0" destOrd="0" presId="urn:microsoft.com/office/officeart/2005/8/layout/list1"/>
    <dgm:cxn modelId="{875B121E-7698-495B-9F19-90086E404498}" type="presOf" srcId="{99E0600D-9954-43F4-8926-13B8777FAAA1}" destId="{5282638F-EFF2-4770-BB1A-21455422E45D}" srcOrd="0" destOrd="0" presId="urn:microsoft.com/office/officeart/2005/8/layout/list1"/>
    <dgm:cxn modelId="{68F7EBC2-E89F-4868-BACB-B9006035493D}" type="presOf" srcId="{3929B1E1-4BC4-4C73-ABE8-27CEF96A3652}" destId="{D0037F0D-DB9A-4BA4-97B4-D939B26E14DA}" srcOrd="0" destOrd="0" presId="urn:microsoft.com/office/officeart/2005/8/layout/list1"/>
    <dgm:cxn modelId="{1D32FCC9-657C-4348-9C0D-52115D559FEB}" srcId="{60CDF8D0-D4FC-4467-A51E-79C5A58B0B2C}" destId="{50629C12-7464-4473-ADEF-1A284F8A9957}" srcOrd="0" destOrd="0" parTransId="{9D1CB46C-0CFA-4B27-9224-267431FBD094}" sibTransId="{4576BCC5-0598-4332-A2E7-87AC3ADD4EB8}"/>
    <dgm:cxn modelId="{A9DC794F-4E43-497A-954A-64294ABEBAF5}" type="presOf" srcId="{70692163-BDDD-405E-8BD8-E3AB8F2D33F3}" destId="{F6D3816D-1A14-47D8-A987-AA084C5357FE}" srcOrd="0" destOrd="0" presId="urn:microsoft.com/office/officeart/2005/8/layout/list1"/>
    <dgm:cxn modelId="{F9D6834B-9B18-437C-9520-91B615D22DAC}" type="presOf" srcId="{70692163-BDDD-405E-8BD8-E3AB8F2D33F3}" destId="{BFF72DF0-AF42-465A-9229-7E3129F9E024}" srcOrd="1" destOrd="0" presId="urn:microsoft.com/office/officeart/2005/8/layout/list1"/>
    <dgm:cxn modelId="{30C5E699-56B2-411B-A2D6-81003FE54E2F}" type="presOf" srcId="{60CDF8D0-D4FC-4467-A51E-79C5A58B0B2C}" destId="{5B203A22-00AF-46E7-9415-C6DAFD7E01CC}" srcOrd="1" destOrd="0" presId="urn:microsoft.com/office/officeart/2005/8/layout/list1"/>
    <dgm:cxn modelId="{3D763BC3-A183-4947-8B09-C30B0E88C901}" type="presOf" srcId="{4DF9FE7B-F642-4898-A360-D4E3814E1A3D}" destId="{674922F1-7266-4681-AD4F-1C618A5FFF23}" srcOrd="1" destOrd="0" presId="urn:microsoft.com/office/officeart/2005/8/layout/list1"/>
    <dgm:cxn modelId="{D2827174-053B-4A37-A2B8-5185FB088E6C}" type="presOf" srcId="{85FA55B9-0371-4D68-B2A4-E5FDB7E79EA3}" destId="{35D60B05-6D63-4E91-A003-C83EABCDFB82}" srcOrd="0" destOrd="0" presId="urn:microsoft.com/office/officeart/2005/8/layout/list1"/>
    <dgm:cxn modelId="{2BA65DEC-E719-4ED3-8135-48349D42DD04}" srcId="{3F442EA2-39BA-4C9A-AD59-755D4917D532}" destId="{60CDF8D0-D4FC-4467-A51E-79C5A58B0B2C}" srcOrd="2" destOrd="0" parTransId="{E12A269F-AB82-486A-9077-80F2BBBE48C2}" sibTransId="{3F7FD59D-A716-4310-A89A-AB6F740D9FFF}"/>
    <dgm:cxn modelId="{1339090C-9A95-4C05-841C-FA3AF987601B}" srcId="{3F442EA2-39BA-4C9A-AD59-755D4917D532}" destId="{3929B1E1-4BC4-4C73-ABE8-27CEF96A3652}" srcOrd="1" destOrd="0" parTransId="{F356CC76-9117-4B79-A270-BBBAFD3E9C79}" sibTransId="{19BA0C22-38BB-4E9F-89D5-0FF5FF9F12CE}"/>
    <dgm:cxn modelId="{9A22A92A-E3FF-4960-BD3C-2AFF6EF5DE8E}" type="presOf" srcId="{60CDF8D0-D4FC-4467-A51E-79C5A58B0B2C}" destId="{864CB39B-29F9-473D-90E5-0686D86E278F}" srcOrd="0" destOrd="0" presId="urn:microsoft.com/office/officeart/2005/8/layout/list1"/>
    <dgm:cxn modelId="{50B4A395-C84C-4B07-AAA0-A816BBE5FF10}" type="presOf" srcId="{4DF9FE7B-F642-4898-A360-D4E3814E1A3D}" destId="{7E290D25-335D-4339-A8E8-B036E46B5EB5}" srcOrd="0" destOrd="0" presId="urn:microsoft.com/office/officeart/2005/8/layout/list1"/>
    <dgm:cxn modelId="{6A519B88-BCF4-4506-9705-5351669ECD12}" srcId="{3F442EA2-39BA-4C9A-AD59-755D4917D532}" destId="{70692163-BDDD-405E-8BD8-E3AB8F2D33F3}" srcOrd="3" destOrd="0" parTransId="{ADE068A7-FFB7-48AB-BC59-1526754F5870}" sibTransId="{05D35944-F261-49A4-A5F7-4C2EF2EDFF78}"/>
    <dgm:cxn modelId="{EBD8BE8D-6018-43E2-B081-034BB5656EB6}" srcId="{3F442EA2-39BA-4C9A-AD59-755D4917D532}" destId="{4DF9FE7B-F642-4898-A360-D4E3814E1A3D}" srcOrd="0" destOrd="0" parTransId="{1C10F06D-860A-4604-A7AD-02E614FE3976}" sibTransId="{43C18EFF-81FC-4D70-8C6B-E95FF3730413}"/>
    <dgm:cxn modelId="{B4408317-6745-404E-9282-6415D735C532}" type="presOf" srcId="{3929B1E1-4BC4-4C73-ABE8-27CEF96A3652}" destId="{21EEBBE2-729F-4D85-8CAE-C2B30FF126D2}" srcOrd="1" destOrd="0" presId="urn:microsoft.com/office/officeart/2005/8/layout/list1"/>
    <dgm:cxn modelId="{A058DDA2-48CA-4E5B-B389-F71A59C262B0}" srcId="{4DF9FE7B-F642-4898-A360-D4E3814E1A3D}" destId="{EFF2750D-B4B3-474C-8B62-8B638DC31F7E}" srcOrd="0" destOrd="0" parTransId="{AEBC78E6-CDDC-4C8F-A157-3C51E907FACD}" sibTransId="{75C067D7-FCD2-4969-8F27-4BBDA88E75ED}"/>
    <dgm:cxn modelId="{07E03220-5E05-4662-B165-E16B427B4BD4}" type="presOf" srcId="{50629C12-7464-4473-ADEF-1A284F8A9957}" destId="{964E6811-5072-4466-B721-689C35A65029}" srcOrd="0" destOrd="0" presId="urn:microsoft.com/office/officeart/2005/8/layout/list1"/>
    <dgm:cxn modelId="{09FCCB9D-A30A-4326-970E-26252D39327F}" srcId="{3929B1E1-4BC4-4C73-ABE8-27CEF96A3652}" destId="{99E0600D-9954-43F4-8926-13B8777FAAA1}" srcOrd="0" destOrd="0" parTransId="{BE23F476-2C5C-42ED-BF2B-CD5FC7ADDDF6}" sibTransId="{C44937DC-4907-4769-AA8B-1B3E7391D7B0}"/>
    <dgm:cxn modelId="{7C55A382-EC20-4D7D-A3BD-0EE5B86ADE6B}" type="presParOf" srcId="{E6A445EE-D086-4B01-B491-D67950A5A065}" destId="{6D3A9625-D3EB-4CA1-AB05-34452283708A}" srcOrd="0" destOrd="0" presId="urn:microsoft.com/office/officeart/2005/8/layout/list1"/>
    <dgm:cxn modelId="{EBD34B0F-569D-4029-A7E2-7A77AE0FE07E}" type="presParOf" srcId="{6D3A9625-D3EB-4CA1-AB05-34452283708A}" destId="{7E290D25-335D-4339-A8E8-B036E46B5EB5}" srcOrd="0" destOrd="0" presId="urn:microsoft.com/office/officeart/2005/8/layout/list1"/>
    <dgm:cxn modelId="{842EF0B2-EFCC-4858-885F-488593533AAD}" type="presParOf" srcId="{6D3A9625-D3EB-4CA1-AB05-34452283708A}" destId="{674922F1-7266-4681-AD4F-1C618A5FFF23}" srcOrd="1" destOrd="0" presId="urn:microsoft.com/office/officeart/2005/8/layout/list1"/>
    <dgm:cxn modelId="{33776889-946A-467F-9CC4-652FBE9F65FF}" type="presParOf" srcId="{E6A445EE-D086-4B01-B491-D67950A5A065}" destId="{96C29850-0672-4B77-B5DE-2E1563038631}" srcOrd="1" destOrd="0" presId="urn:microsoft.com/office/officeart/2005/8/layout/list1"/>
    <dgm:cxn modelId="{4352BBA6-99F2-4C9E-82AF-1DA972D0B956}" type="presParOf" srcId="{E6A445EE-D086-4B01-B491-D67950A5A065}" destId="{80259B02-529C-422B-91BE-D70198BA9F6C}" srcOrd="2" destOrd="0" presId="urn:microsoft.com/office/officeart/2005/8/layout/list1"/>
    <dgm:cxn modelId="{3C4B045A-7B60-46EF-A621-4DF30B987811}" type="presParOf" srcId="{E6A445EE-D086-4B01-B491-D67950A5A065}" destId="{E53EFB4E-D3DB-42E1-82AC-148F7D29254F}" srcOrd="3" destOrd="0" presId="urn:microsoft.com/office/officeart/2005/8/layout/list1"/>
    <dgm:cxn modelId="{14869866-627C-4FE3-9AF0-9D63C49E0FF9}" type="presParOf" srcId="{E6A445EE-D086-4B01-B491-D67950A5A065}" destId="{07AC1C38-F728-4390-9C76-57A49ED97DBB}" srcOrd="4" destOrd="0" presId="urn:microsoft.com/office/officeart/2005/8/layout/list1"/>
    <dgm:cxn modelId="{75736CC4-125A-4774-A597-BD84471802AC}" type="presParOf" srcId="{07AC1C38-F728-4390-9C76-57A49ED97DBB}" destId="{D0037F0D-DB9A-4BA4-97B4-D939B26E14DA}" srcOrd="0" destOrd="0" presId="urn:microsoft.com/office/officeart/2005/8/layout/list1"/>
    <dgm:cxn modelId="{D20F5564-6D08-4388-86B1-84ACE694EABC}" type="presParOf" srcId="{07AC1C38-F728-4390-9C76-57A49ED97DBB}" destId="{21EEBBE2-729F-4D85-8CAE-C2B30FF126D2}" srcOrd="1" destOrd="0" presId="urn:microsoft.com/office/officeart/2005/8/layout/list1"/>
    <dgm:cxn modelId="{67A798E2-A6AB-4A89-B4A0-0C8D67EE9921}" type="presParOf" srcId="{E6A445EE-D086-4B01-B491-D67950A5A065}" destId="{AACB3FAF-C320-430D-84D4-71BA6D1761D1}" srcOrd="5" destOrd="0" presId="urn:microsoft.com/office/officeart/2005/8/layout/list1"/>
    <dgm:cxn modelId="{F0231622-1648-470E-9699-5CB608BB66B5}" type="presParOf" srcId="{E6A445EE-D086-4B01-B491-D67950A5A065}" destId="{5282638F-EFF2-4770-BB1A-21455422E45D}" srcOrd="6" destOrd="0" presId="urn:microsoft.com/office/officeart/2005/8/layout/list1"/>
    <dgm:cxn modelId="{26455E5C-1696-4214-8576-D61ECE287AE3}" type="presParOf" srcId="{E6A445EE-D086-4B01-B491-D67950A5A065}" destId="{8CE827AA-77D8-4146-A665-00110A17769E}" srcOrd="7" destOrd="0" presId="urn:microsoft.com/office/officeart/2005/8/layout/list1"/>
    <dgm:cxn modelId="{71887842-C4A7-49C9-ABEE-85DCDEA451A3}" type="presParOf" srcId="{E6A445EE-D086-4B01-B491-D67950A5A065}" destId="{34C9EE47-81AF-461E-8292-AB107AA0D367}" srcOrd="8" destOrd="0" presId="urn:microsoft.com/office/officeart/2005/8/layout/list1"/>
    <dgm:cxn modelId="{FDB8B8E1-56C0-4C12-91BF-0C29D6F02DFF}" type="presParOf" srcId="{34C9EE47-81AF-461E-8292-AB107AA0D367}" destId="{864CB39B-29F9-473D-90E5-0686D86E278F}" srcOrd="0" destOrd="0" presId="urn:microsoft.com/office/officeart/2005/8/layout/list1"/>
    <dgm:cxn modelId="{677445B0-C5AF-4192-BA4A-5B6F96F1A5A4}" type="presParOf" srcId="{34C9EE47-81AF-461E-8292-AB107AA0D367}" destId="{5B203A22-00AF-46E7-9415-C6DAFD7E01CC}" srcOrd="1" destOrd="0" presId="urn:microsoft.com/office/officeart/2005/8/layout/list1"/>
    <dgm:cxn modelId="{84BF4A26-97DC-4F1B-8D39-F42C19986C68}" type="presParOf" srcId="{E6A445EE-D086-4B01-B491-D67950A5A065}" destId="{DF9C1F84-81DE-4E5D-9537-C2D1A211B8B6}" srcOrd="9" destOrd="0" presId="urn:microsoft.com/office/officeart/2005/8/layout/list1"/>
    <dgm:cxn modelId="{A96DB147-2475-41E5-AD35-1D543F407085}" type="presParOf" srcId="{E6A445EE-D086-4B01-B491-D67950A5A065}" destId="{964E6811-5072-4466-B721-689C35A65029}" srcOrd="10" destOrd="0" presId="urn:microsoft.com/office/officeart/2005/8/layout/list1"/>
    <dgm:cxn modelId="{6B345D98-C2EE-4D96-B9C5-AF5A7B7E8129}" type="presParOf" srcId="{E6A445EE-D086-4B01-B491-D67950A5A065}" destId="{28CCF734-5985-441F-8153-C56CCAF4868E}" srcOrd="11" destOrd="0" presId="urn:microsoft.com/office/officeart/2005/8/layout/list1"/>
    <dgm:cxn modelId="{1BDB99CA-BE29-45EA-A1FC-B64BBDCB18A2}" type="presParOf" srcId="{E6A445EE-D086-4B01-B491-D67950A5A065}" destId="{CD64B1DF-66B6-4DF5-823C-AB2EB75E5367}" srcOrd="12" destOrd="0" presId="urn:microsoft.com/office/officeart/2005/8/layout/list1"/>
    <dgm:cxn modelId="{71EA6B2D-2DB4-45FB-814A-2B5CDFA516F5}" type="presParOf" srcId="{CD64B1DF-66B6-4DF5-823C-AB2EB75E5367}" destId="{F6D3816D-1A14-47D8-A987-AA084C5357FE}" srcOrd="0" destOrd="0" presId="urn:microsoft.com/office/officeart/2005/8/layout/list1"/>
    <dgm:cxn modelId="{1FE7F992-0AB1-42E5-A4F0-8FF9548B5289}" type="presParOf" srcId="{CD64B1DF-66B6-4DF5-823C-AB2EB75E5367}" destId="{BFF72DF0-AF42-465A-9229-7E3129F9E024}" srcOrd="1" destOrd="0" presId="urn:microsoft.com/office/officeart/2005/8/layout/list1"/>
    <dgm:cxn modelId="{A9E64806-AD33-426F-8C8C-BCC3771F665E}" type="presParOf" srcId="{E6A445EE-D086-4B01-B491-D67950A5A065}" destId="{C47D7818-088F-4D96-ACB2-C85F664D3C73}" srcOrd="13" destOrd="0" presId="urn:microsoft.com/office/officeart/2005/8/layout/list1"/>
    <dgm:cxn modelId="{10F7A1BF-FBAC-4D46-B0EF-20E6DE6F4B6F}" type="presParOf" srcId="{E6A445EE-D086-4B01-B491-D67950A5A065}" destId="{35D60B05-6D63-4E91-A003-C83EABCDFB82}"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59B02-529C-422B-91BE-D70198BA9F6C}">
      <dsp:nvSpPr>
        <dsp:cNvPr id="0" name=""/>
        <dsp:cNvSpPr/>
      </dsp:nvSpPr>
      <dsp:spPr>
        <a:xfrm>
          <a:off x="0" y="14532"/>
          <a:ext cx="2926282" cy="16411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112" tIns="249936" rIns="227112" bIns="99568"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smtClean="0"/>
            <a:t>Connect on the mic(sensor) to the 5V pin and the (G) to the GND pin &amp; OUT pin to 2 pin on the Arduino</a:t>
          </a:r>
          <a:endParaRPr lang="en-US" sz="1400" kern="1200" dirty="0"/>
        </a:p>
      </dsp:txBody>
      <dsp:txXfrm>
        <a:off x="0" y="14532"/>
        <a:ext cx="2926282" cy="1641116"/>
      </dsp:txXfrm>
    </dsp:sp>
    <dsp:sp modelId="{674922F1-7266-4681-AD4F-1C618A5FFF23}">
      <dsp:nvSpPr>
        <dsp:cNvPr id="0" name=""/>
        <dsp:cNvSpPr/>
      </dsp:nvSpPr>
      <dsp:spPr>
        <a:xfrm>
          <a:off x="183082" y="129444"/>
          <a:ext cx="731810" cy="289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425" tIns="0" rIns="77425" bIns="0" numCol="1" spcCol="1270" anchor="ctr" anchorCtr="0">
          <a:noAutofit/>
        </a:bodyPr>
        <a:lstStyle/>
        <a:p>
          <a:pPr lvl="0" algn="l" defTabSz="533400">
            <a:lnSpc>
              <a:spcPct val="90000"/>
            </a:lnSpc>
            <a:spcBef>
              <a:spcPct val="0"/>
            </a:spcBef>
            <a:spcAft>
              <a:spcPct val="35000"/>
            </a:spcAft>
          </a:pPr>
          <a:r>
            <a:rPr lang="en-US" sz="1200" b="1" i="0" kern="1200" dirty="0" smtClean="0"/>
            <a:t>STEP -1</a:t>
          </a:r>
          <a:endParaRPr lang="en-US" sz="1200" kern="1200" dirty="0"/>
        </a:p>
      </dsp:txBody>
      <dsp:txXfrm>
        <a:off x="197226" y="143588"/>
        <a:ext cx="703522" cy="261457"/>
      </dsp:txXfrm>
    </dsp:sp>
    <dsp:sp modelId="{5282638F-EFF2-4770-BB1A-21455422E45D}">
      <dsp:nvSpPr>
        <dsp:cNvPr id="0" name=""/>
        <dsp:cNvSpPr/>
      </dsp:nvSpPr>
      <dsp:spPr>
        <a:xfrm>
          <a:off x="0" y="1648132"/>
          <a:ext cx="2926282" cy="186546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112" tIns="249936" rIns="227112" bIns="99568"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smtClean="0"/>
            <a:t>LED</a:t>
          </a:r>
          <a:r>
            <a:rPr lang="en-US" sz="1400" kern="1200" baseline="0" dirty="0" smtClean="0"/>
            <a:t> place in breadboard &amp; LED Connect (+) resistor (+) in series than resistor (+) connect to ~3 pin on the Arduino</a:t>
          </a:r>
          <a:endParaRPr lang="en-US" sz="1400" kern="1200" dirty="0"/>
        </a:p>
        <a:p>
          <a:pPr marL="114300" lvl="1" indent="-114300" algn="l" defTabSz="622300">
            <a:lnSpc>
              <a:spcPct val="90000"/>
            </a:lnSpc>
            <a:spcBef>
              <a:spcPct val="0"/>
            </a:spcBef>
            <a:spcAft>
              <a:spcPct val="15000"/>
            </a:spcAft>
            <a:buChar char="••"/>
          </a:pPr>
          <a:r>
            <a:rPr lang="en-US" sz="1400" kern="1200" dirty="0" smtClean="0"/>
            <a:t>LED Connect(-) to pin GND </a:t>
          </a:r>
          <a:endParaRPr lang="en-US" sz="1400" kern="1200" dirty="0"/>
        </a:p>
      </dsp:txBody>
      <dsp:txXfrm>
        <a:off x="0" y="1648132"/>
        <a:ext cx="2926282" cy="1865468"/>
      </dsp:txXfrm>
    </dsp:sp>
    <dsp:sp modelId="{21EEBBE2-729F-4D85-8CAE-C2B30FF126D2}">
      <dsp:nvSpPr>
        <dsp:cNvPr id="0" name=""/>
        <dsp:cNvSpPr/>
      </dsp:nvSpPr>
      <dsp:spPr>
        <a:xfrm>
          <a:off x="183082" y="1730429"/>
          <a:ext cx="768353" cy="2826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425" tIns="0" rIns="77425" bIns="0" numCol="1" spcCol="1270" anchor="ctr" anchorCtr="0">
          <a:noAutofit/>
        </a:bodyPr>
        <a:lstStyle/>
        <a:p>
          <a:pPr lvl="0" algn="l" defTabSz="533400">
            <a:lnSpc>
              <a:spcPct val="90000"/>
            </a:lnSpc>
            <a:spcBef>
              <a:spcPct val="0"/>
            </a:spcBef>
            <a:spcAft>
              <a:spcPct val="35000"/>
            </a:spcAft>
          </a:pPr>
          <a:r>
            <a:rPr lang="en-US" sz="1200" b="1" i="0" kern="1200" dirty="0" smtClean="0"/>
            <a:t>STEP -2</a:t>
          </a:r>
          <a:endParaRPr lang="en-US" sz="1200" kern="1200" dirty="0"/>
        </a:p>
      </dsp:txBody>
      <dsp:txXfrm>
        <a:off x="196879" y="1744226"/>
        <a:ext cx="740759" cy="255049"/>
      </dsp:txXfrm>
    </dsp:sp>
    <dsp:sp modelId="{964E6811-5072-4466-B721-689C35A65029}">
      <dsp:nvSpPr>
        <dsp:cNvPr id="0" name=""/>
        <dsp:cNvSpPr/>
      </dsp:nvSpPr>
      <dsp:spPr>
        <a:xfrm>
          <a:off x="0" y="3556621"/>
          <a:ext cx="2926282" cy="105542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112" tIns="249936" rIns="227112" bIns="99568"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smtClean="0"/>
            <a:t>Connect USB Port for power supply</a:t>
          </a:r>
          <a:endParaRPr lang="en-US" sz="1400" kern="1200" dirty="0"/>
        </a:p>
      </dsp:txBody>
      <dsp:txXfrm>
        <a:off x="0" y="3556621"/>
        <a:ext cx="2926282" cy="1055428"/>
      </dsp:txXfrm>
    </dsp:sp>
    <dsp:sp modelId="{5B203A22-00AF-46E7-9415-C6DAFD7E01CC}">
      <dsp:nvSpPr>
        <dsp:cNvPr id="0" name=""/>
        <dsp:cNvSpPr/>
      </dsp:nvSpPr>
      <dsp:spPr>
        <a:xfrm>
          <a:off x="183081" y="3583596"/>
          <a:ext cx="829191" cy="3172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425" tIns="0" rIns="77425" bIns="0" numCol="1" spcCol="1270" anchor="ctr" anchorCtr="0">
          <a:noAutofit/>
        </a:bodyPr>
        <a:lstStyle/>
        <a:p>
          <a:pPr lvl="0" algn="l" defTabSz="533400">
            <a:lnSpc>
              <a:spcPct val="90000"/>
            </a:lnSpc>
            <a:spcBef>
              <a:spcPct val="0"/>
            </a:spcBef>
            <a:spcAft>
              <a:spcPct val="35000"/>
            </a:spcAft>
          </a:pPr>
          <a:r>
            <a:rPr lang="en-US" sz="1200" b="1" i="0" kern="1200" dirty="0" smtClean="0"/>
            <a:t>STEP -3</a:t>
          </a:r>
          <a:endParaRPr lang="en-US" sz="1200" kern="1200" dirty="0"/>
        </a:p>
      </dsp:txBody>
      <dsp:txXfrm>
        <a:off x="198569" y="3599084"/>
        <a:ext cx="798215" cy="286296"/>
      </dsp:txXfrm>
    </dsp:sp>
    <dsp:sp modelId="{35D60B05-6D63-4E91-A003-C83EABCDFB82}">
      <dsp:nvSpPr>
        <dsp:cNvPr id="0" name=""/>
        <dsp:cNvSpPr/>
      </dsp:nvSpPr>
      <dsp:spPr>
        <a:xfrm>
          <a:off x="0" y="4639900"/>
          <a:ext cx="2926282" cy="98436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112" tIns="249936" rIns="227112" bIns="99568"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smtClean="0"/>
            <a:t>Load the “program into the Arduino</a:t>
          </a:r>
          <a:endParaRPr lang="en-US" sz="1400" kern="1200" dirty="0"/>
        </a:p>
      </dsp:txBody>
      <dsp:txXfrm>
        <a:off x="0" y="4639900"/>
        <a:ext cx="2926282" cy="984366"/>
      </dsp:txXfrm>
    </dsp:sp>
    <dsp:sp modelId="{BFF72DF0-AF42-465A-9229-7E3129F9E024}">
      <dsp:nvSpPr>
        <dsp:cNvPr id="0" name=""/>
        <dsp:cNvSpPr/>
      </dsp:nvSpPr>
      <dsp:spPr>
        <a:xfrm>
          <a:off x="183082" y="4714153"/>
          <a:ext cx="847217" cy="3339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425" tIns="0" rIns="77425" bIns="0" numCol="1" spcCol="1270" anchor="ctr" anchorCtr="0">
          <a:noAutofit/>
        </a:bodyPr>
        <a:lstStyle/>
        <a:p>
          <a:pPr lvl="0" algn="l" defTabSz="622300">
            <a:lnSpc>
              <a:spcPct val="90000"/>
            </a:lnSpc>
            <a:spcBef>
              <a:spcPct val="0"/>
            </a:spcBef>
            <a:spcAft>
              <a:spcPct val="35000"/>
            </a:spcAft>
          </a:pPr>
          <a:r>
            <a:rPr lang="en-US" sz="1400" b="1" i="0" kern="1200" dirty="0" smtClean="0"/>
            <a:t>STEP </a:t>
          </a:r>
          <a:r>
            <a:rPr lang="en-US" sz="1600" b="1" i="0" kern="1200" dirty="0" smtClean="0"/>
            <a:t>-</a:t>
          </a:r>
          <a:r>
            <a:rPr lang="en-US" sz="1400" b="1" i="0" kern="1200" dirty="0" smtClean="0"/>
            <a:t>4</a:t>
          </a:r>
          <a:endParaRPr lang="en-US" sz="1400" kern="1200" dirty="0"/>
        </a:p>
      </dsp:txBody>
      <dsp:txXfrm>
        <a:off x="199383" y="4730454"/>
        <a:ext cx="814615" cy="3013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59B02-529C-422B-91BE-D70198BA9F6C}">
      <dsp:nvSpPr>
        <dsp:cNvPr id="0" name=""/>
        <dsp:cNvSpPr/>
      </dsp:nvSpPr>
      <dsp:spPr>
        <a:xfrm>
          <a:off x="0" y="290310"/>
          <a:ext cx="2286001" cy="11072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419" tIns="395732" rIns="177419"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Download </a:t>
          </a:r>
          <a:r>
            <a:rPr lang="en-US" sz="1400" b="0" i="0" kern="1200" dirty="0" smtClean="0"/>
            <a:t>Arduino IDE From Arduino official website.</a:t>
          </a:r>
          <a:r>
            <a:rPr lang="en-US" sz="1400" kern="1200" baseline="0" dirty="0" smtClean="0"/>
            <a:t> </a:t>
          </a:r>
          <a:endParaRPr lang="en-US" sz="1400" kern="1200" dirty="0"/>
        </a:p>
      </dsp:txBody>
      <dsp:txXfrm>
        <a:off x="0" y="290310"/>
        <a:ext cx="2286001" cy="1107225"/>
      </dsp:txXfrm>
    </dsp:sp>
    <dsp:sp modelId="{674922F1-7266-4681-AD4F-1C618A5FFF23}">
      <dsp:nvSpPr>
        <dsp:cNvPr id="0" name=""/>
        <dsp:cNvSpPr/>
      </dsp:nvSpPr>
      <dsp:spPr>
        <a:xfrm>
          <a:off x="114300" y="9870"/>
          <a:ext cx="160020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484" tIns="0" rIns="60484" bIns="0" numCol="1" spcCol="1270" anchor="ctr" anchorCtr="0">
          <a:noAutofit/>
        </a:bodyPr>
        <a:lstStyle/>
        <a:p>
          <a:pPr lvl="0" algn="l" defTabSz="844550">
            <a:lnSpc>
              <a:spcPct val="90000"/>
            </a:lnSpc>
            <a:spcBef>
              <a:spcPct val="0"/>
            </a:spcBef>
            <a:spcAft>
              <a:spcPct val="35000"/>
            </a:spcAft>
          </a:pPr>
          <a:r>
            <a:rPr lang="en-US" sz="1900" b="1" i="0" kern="1200" dirty="0" smtClean="0"/>
            <a:t>STEP -1</a:t>
          </a:r>
          <a:endParaRPr lang="en-US" sz="1900" kern="1200" dirty="0"/>
        </a:p>
      </dsp:txBody>
      <dsp:txXfrm>
        <a:off x="141680" y="37250"/>
        <a:ext cx="1545440" cy="506120"/>
      </dsp:txXfrm>
    </dsp:sp>
    <dsp:sp modelId="{5282638F-EFF2-4770-BB1A-21455422E45D}">
      <dsp:nvSpPr>
        <dsp:cNvPr id="0" name=""/>
        <dsp:cNvSpPr/>
      </dsp:nvSpPr>
      <dsp:spPr>
        <a:xfrm>
          <a:off x="0" y="1780575"/>
          <a:ext cx="2286001" cy="897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419" tIns="395732" rIns="177419"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Connect with USB &amp; Select port  COM1</a:t>
          </a:r>
          <a:endParaRPr lang="en-US" sz="1400" kern="1200" dirty="0"/>
        </a:p>
      </dsp:txBody>
      <dsp:txXfrm>
        <a:off x="0" y="1780575"/>
        <a:ext cx="2286001" cy="897750"/>
      </dsp:txXfrm>
    </dsp:sp>
    <dsp:sp modelId="{21EEBBE2-729F-4D85-8CAE-C2B30FF126D2}">
      <dsp:nvSpPr>
        <dsp:cNvPr id="0" name=""/>
        <dsp:cNvSpPr/>
      </dsp:nvSpPr>
      <dsp:spPr>
        <a:xfrm>
          <a:off x="114300" y="1500135"/>
          <a:ext cx="160020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484" tIns="0" rIns="60484" bIns="0" numCol="1" spcCol="1270" anchor="ctr" anchorCtr="0">
          <a:noAutofit/>
        </a:bodyPr>
        <a:lstStyle/>
        <a:p>
          <a:pPr lvl="0" algn="l" defTabSz="844550">
            <a:lnSpc>
              <a:spcPct val="90000"/>
            </a:lnSpc>
            <a:spcBef>
              <a:spcPct val="0"/>
            </a:spcBef>
            <a:spcAft>
              <a:spcPct val="35000"/>
            </a:spcAft>
          </a:pPr>
          <a:r>
            <a:rPr lang="en-US" sz="1900" b="1" i="0" kern="1200" dirty="0" smtClean="0"/>
            <a:t>STEP -2</a:t>
          </a:r>
          <a:endParaRPr lang="en-US" sz="1900" kern="1200" dirty="0"/>
        </a:p>
      </dsp:txBody>
      <dsp:txXfrm>
        <a:off x="141680" y="1527515"/>
        <a:ext cx="1545440" cy="506120"/>
      </dsp:txXfrm>
    </dsp:sp>
    <dsp:sp modelId="{964E6811-5072-4466-B721-689C35A65029}">
      <dsp:nvSpPr>
        <dsp:cNvPr id="0" name=""/>
        <dsp:cNvSpPr/>
      </dsp:nvSpPr>
      <dsp:spPr>
        <a:xfrm>
          <a:off x="0" y="3061365"/>
          <a:ext cx="2286001" cy="897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419" tIns="395732" rIns="177419"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Write program in IDE &amp; verify it.</a:t>
          </a:r>
          <a:endParaRPr lang="en-US" sz="1400" kern="1200" dirty="0"/>
        </a:p>
      </dsp:txBody>
      <dsp:txXfrm>
        <a:off x="0" y="3061365"/>
        <a:ext cx="2286001" cy="897750"/>
      </dsp:txXfrm>
    </dsp:sp>
    <dsp:sp modelId="{5B203A22-00AF-46E7-9415-C6DAFD7E01CC}">
      <dsp:nvSpPr>
        <dsp:cNvPr id="0" name=""/>
        <dsp:cNvSpPr/>
      </dsp:nvSpPr>
      <dsp:spPr>
        <a:xfrm>
          <a:off x="114300" y="2780925"/>
          <a:ext cx="160020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484" tIns="0" rIns="60484" bIns="0" numCol="1" spcCol="1270" anchor="ctr" anchorCtr="0">
          <a:noAutofit/>
        </a:bodyPr>
        <a:lstStyle/>
        <a:p>
          <a:pPr lvl="0" algn="l" defTabSz="844550">
            <a:lnSpc>
              <a:spcPct val="90000"/>
            </a:lnSpc>
            <a:spcBef>
              <a:spcPct val="0"/>
            </a:spcBef>
            <a:spcAft>
              <a:spcPct val="35000"/>
            </a:spcAft>
          </a:pPr>
          <a:r>
            <a:rPr lang="en-US" sz="1900" b="1" i="0" kern="1200" dirty="0" smtClean="0"/>
            <a:t>STEP -3</a:t>
          </a:r>
          <a:endParaRPr lang="en-US" sz="1900" kern="1200" dirty="0"/>
        </a:p>
      </dsp:txBody>
      <dsp:txXfrm>
        <a:off x="141680" y="2808305"/>
        <a:ext cx="1545440" cy="506120"/>
      </dsp:txXfrm>
    </dsp:sp>
    <dsp:sp modelId="{35D60B05-6D63-4E91-A003-C83EABCDFB82}">
      <dsp:nvSpPr>
        <dsp:cNvPr id="0" name=""/>
        <dsp:cNvSpPr/>
      </dsp:nvSpPr>
      <dsp:spPr>
        <a:xfrm>
          <a:off x="0" y="4342155"/>
          <a:ext cx="2286001" cy="12867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419" tIns="395732" rIns="177419"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After</a:t>
          </a:r>
          <a:r>
            <a:rPr lang="en-US" sz="1400" kern="1200" baseline="0" dirty="0" smtClean="0"/>
            <a:t> successful verification than upload it in </a:t>
          </a:r>
          <a:r>
            <a:rPr lang="en-US" sz="1400" b="0" i="0" kern="1200" dirty="0" smtClean="0"/>
            <a:t>Arduino UNO</a:t>
          </a:r>
          <a:endParaRPr lang="en-US" sz="1400" kern="1200" dirty="0"/>
        </a:p>
      </dsp:txBody>
      <dsp:txXfrm>
        <a:off x="0" y="4342155"/>
        <a:ext cx="2286001" cy="1286775"/>
      </dsp:txXfrm>
    </dsp:sp>
    <dsp:sp modelId="{BFF72DF0-AF42-465A-9229-7E3129F9E024}">
      <dsp:nvSpPr>
        <dsp:cNvPr id="0" name=""/>
        <dsp:cNvSpPr/>
      </dsp:nvSpPr>
      <dsp:spPr>
        <a:xfrm>
          <a:off x="114300" y="4061715"/>
          <a:ext cx="160020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484" tIns="0" rIns="60484" bIns="0" numCol="1" spcCol="1270" anchor="ctr" anchorCtr="0">
          <a:noAutofit/>
        </a:bodyPr>
        <a:lstStyle/>
        <a:p>
          <a:pPr lvl="0" algn="l" defTabSz="889000">
            <a:lnSpc>
              <a:spcPct val="90000"/>
            </a:lnSpc>
            <a:spcBef>
              <a:spcPct val="0"/>
            </a:spcBef>
            <a:spcAft>
              <a:spcPct val="35000"/>
            </a:spcAft>
          </a:pPr>
          <a:r>
            <a:rPr lang="en-US" sz="2000" b="1" i="0" kern="1200" dirty="0" smtClean="0"/>
            <a:t>STEP -4</a:t>
          </a:r>
          <a:endParaRPr lang="en-US" sz="2000" kern="1200" dirty="0"/>
        </a:p>
      </dsp:txBody>
      <dsp:txXfrm>
        <a:off x="141680" y="4089095"/>
        <a:ext cx="1545440"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3/19/2019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3/19/2019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smtClean="0"/>
              <a:t>1</a:t>
            </a:fld>
            <a:endParaRPr lang="en-US"/>
          </a:p>
        </p:txBody>
      </p:sp>
    </p:spTree>
    <p:extLst>
      <p:ext uri="{BB962C8B-B14F-4D97-AF65-F5344CB8AC3E}">
        <p14:creationId xmlns:p14="http://schemas.microsoft.com/office/powerpoint/2010/main" val="509441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3505200"/>
          </a:xfrm>
        </p:spPr>
        <p:txBody>
          <a:bodyPr>
            <a:noAutofit/>
          </a:bodyPr>
          <a:lstStyle>
            <a:lvl1pPr>
              <a:defRPr sz="7200"/>
            </a:lvl1pPr>
          </a:lstStyle>
          <a:p>
            <a:r>
              <a:rPr lang="en-US" smtClean="0"/>
              <a:t>Click to edit Master title style</a:t>
            </a:r>
            <a:endParaRPr/>
          </a:p>
        </p:txBody>
      </p:sp>
      <p:sp>
        <p:nvSpPr>
          <p:cNvPr id="3" name="Subtitle 2"/>
          <p:cNvSpPr>
            <a:spLocks noGrp="1"/>
          </p:cNvSpPr>
          <p:nvPr>
            <p:ph type="subTitle" idx="1"/>
          </p:nvPr>
        </p:nvSpPr>
        <p:spPr>
          <a:xfrm>
            <a:off x="1522413" y="4953000"/>
            <a:ext cx="8229600" cy="10668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3/19/2019</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410750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3/19/2019</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17331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3/19/2019</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88754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2pPr>
              <a:buClr>
                <a:schemeClr val="accent2"/>
              </a:buClr>
              <a:defRPr/>
            </a:lvl2pPr>
            <a:lvl5pPr>
              <a:defRPr/>
            </a:lvl5pPr>
            <a:lvl6pPr>
              <a:buClr>
                <a:schemeClr val="accent2"/>
              </a:buClr>
              <a:defRPr baseline="0"/>
            </a:lvl6pPr>
            <a:lvl7pPr>
              <a:buClr>
                <a:schemeClr val="accent2"/>
              </a:buClr>
              <a:defRPr baseline="0"/>
            </a:lvl7pPr>
            <a:lvl8pPr>
              <a:buClr>
                <a:schemeClr val="accent2"/>
              </a:buClr>
              <a:defRPr baseline="0"/>
            </a:lvl8pPr>
            <a:lvl9pPr>
              <a:buClr>
                <a:schemeClr val="accent2"/>
              </a:buCl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3/19/2019</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83633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2819400"/>
          </a:xfrm>
        </p:spPr>
        <p:txBody>
          <a:bodyPr anchor="b">
            <a:noAutofit/>
          </a:bodyPr>
          <a:lstStyle>
            <a:lvl1pPr algn="l">
              <a:defRPr sz="6600" b="0" i="0" cap="none" baseline="0"/>
            </a:lvl1pPr>
          </a:lstStyle>
          <a:p>
            <a:r>
              <a:rPr lang="en-US" smtClean="0"/>
              <a:t>Click to edit Master title style</a:t>
            </a:r>
            <a:endParaRPr/>
          </a:p>
        </p:txBody>
      </p:sp>
      <p:sp>
        <p:nvSpPr>
          <p:cNvPr id="3" name="Text Placeholder 2"/>
          <p:cNvSpPr>
            <a:spLocks noGrp="1"/>
          </p:cNvSpPr>
          <p:nvPr>
            <p:ph type="body" idx="1"/>
          </p:nvPr>
        </p:nvSpPr>
        <p:spPr>
          <a:xfrm>
            <a:off x="1522413"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3/19/2019</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59165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1522414"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475412"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3829175-527E-46A3-863C-1BB1F163B849}" type="datetimeFigureOut">
              <a:rPr lang="en-US" smtClean="0"/>
              <a:t>3/19/2019</a:t>
            </a:fld>
            <a:endParaRPr lang="en-US"/>
          </a:p>
        </p:txBody>
      </p:sp>
      <p:sp>
        <p:nvSpPr>
          <p:cNvPr id="7" name="Slide Number Placeholder 6"/>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8315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4"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414"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7846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7846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83829175-527E-46A3-863C-1BB1F163B849}" type="datetimeFigureOut">
              <a:rPr lang="en-US" smtClean="0"/>
              <a:t>3/19/2019</a:t>
            </a:fld>
            <a:endParaRPr lang="en-US"/>
          </a:p>
        </p:txBody>
      </p:sp>
      <p:sp>
        <p:nvSpPr>
          <p:cNvPr id="9" name="Slide Number Placeholder 8"/>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81292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3829175-527E-46A3-863C-1BB1F163B849}" type="datetimeFigureOut">
              <a:rPr lang="en-US" smtClean="0"/>
              <a:t>3/19/2019</a:t>
            </a:fld>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2365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83829175-527E-46A3-863C-1BB1F163B849}" type="datetimeFigureOut">
              <a:rPr lang="en-US" smtClean="0"/>
              <a:t>3/19/2019</a:t>
            </a:fld>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46525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5180012"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Footer Placeholder 8"/>
          <p:cNvSpPr>
            <a:spLocks noGrp="1"/>
          </p:cNvSpPr>
          <p:nvPr>
            <p:ph type="ftr" sz="quarter" idx="11"/>
          </p:nvPr>
        </p:nvSpPr>
        <p:spPr/>
        <p:txBody>
          <a:bodyPr/>
          <a:lstStyle/>
          <a:p>
            <a:r>
              <a:rPr lang="en-US" dirty="0"/>
              <a:t>Add a footer</a:t>
            </a:r>
          </a:p>
        </p:txBody>
      </p:sp>
      <p:sp>
        <p:nvSpPr>
          <p:cNvPr id="8" name="Date Placeholder 7"/>
          <p:cNvSpPr>
            <a:spLocks noGrp="1"/>
          </p:cNvSpPr>
          <p:nvPr>
            <p:ph type="dt" sz="half" idx="10"/>
          </p:nvPr>
        </p:nvSpPr>
        <p:spPr/>
        <p:txBody>
          <a:bodyPr/>
          <a:lstStyle/>
          <a:p>
            <a:fld id="{83829175-527E-46A3-863C-1BB1F163B849}" type="datetimeFigureOut">
              <a:rPr lang="en-US" smtClean="0"/>
              <a:pPr/>
              <a:t>3/19/2019</a:t>
            </a:fld>
            <a:endParaRPr lang="en-US"/>
          </a:p>
        </p:txBody>
      </p:sp>
      <p:sp>
        <p:nvSpPr>
          <p:cNvPr id="10" name="Slide Number Placeholder 9"/>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91364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smtClean="0"/>
              <a:t>Click to edit Master title style</a:t>
            </a:r>
            <a:endParaRPr/>
          </a:p>
        </p:txBody>
      </p:sp>
      <p:sp>
        <p:nvSpPr>
          <p:cNvPr id="5" name="Rectangle 4"/>
          <p:cNvSpPr/>
          <p:nvPr/>
        </p:nvSpPr>
        <p:spPr>
          <a:xfrm>
            <a:off x="5103812" y="457200"/>
            <a:ext cx="6629400"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4848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77385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32" name="Group 31"/>
          <p:cNvGrpSpPr/>
          <p:nvPr/>
        </p:nvGrpSpPr>
        <p:grpSpPr>
          <a:xfrm>
            <a:off x="-1" y="0"/>
            <a:ext cx="12188825" cy="6858000"/>
            <a:chOff x="-1" y="0"/>
            <a:chExt cx="12188825" cy="6858000"/>
          </a:xfrm>
        </p:grpSpPr>
        <p:sp>
          <p:nvSpPr>
            <p:cNvPr id="8" name="Rectangle 8"/>
            <p:cNvSpPr>
              <a:spLocks noChangeArrowheads="1"/>
            </p:cNvSpPr>
            <p:nvPr/>
          </p:nvSpPr>
          <p:spPr bwMode="auto">
            <a:xfrm>
              <a:off x="4164514" y="6705600"/>
              <a:ext cx="8024310" cy="152400"/>
            </a:xfrm>
            <a:prstGeom prst="rect">
              <a:avLst/>
            </a:prstGeom>
            <a:gradFill rotWithShape="0">
              <a:gsLst>
                <a:gs pos="0">
                  <a:schemeClr val="accent5">
                    <a:lumMod val="20000"/>
                    <a:lumOff val="80000"/>
                  </a:schemeClr>
                </a:gs>
                <a:gs pos="100000">
                  <a:schemeClr val="accent5">
                    <a:lumMod val="75000"/>
                  </a:schemeClr>
                </a:gs>
              </a:gsLst>
              <a:lin ang="0" scaled="1"/>
            </a:gradFill>
            <a:ln w="9525">
              <a:solidFill>
                <a:schemeClr val="tx1"/>
              </a:solidFill>
              <a:miter lim="800000"/>
              <a:headEnd/>
              <a:tailEnd/>
            </a:ln>
            <a:effectLst/>
            <a:extLst/>
          </p:spPr>
          <p:txBody>
            <a:bodyPr wrap="none" anchor="ctr"/>
            <a:lstStyle/>
            <a:p>
              <a:pPr algn="ctr"/>
              <a:endParaRPr kumimoji="1" lang="en-US" sz="2400">
                <a:latin typeface="굴림" pitchFamily="50" charset="-127"/>
              </a:endParaRPr>
            </a:p>
          </p:txBody>
        </p:sp>
        <p:sp>
          <p:nvSpPr>
            <p:cNvPr id="9" name="Rectangle 9"/>
            <p:cNvSpPr>
              <a:spLocks noChangeArrowheads="1"/>
            </p:cNvSpPr>
            <p:nvPr/>
          </p:nvSpPr>
          <p:spPr bwMode="auto">
            <a:xfrm>
              <a:off x="11680956" y="1981200"/>
              <a:ext cx="507868" cy="4267200"/>
            </a:xfrm>
            <a:prstGeom prst="rect">
              <a:avLst/>
            </a:prstGeom>
            <a:gradFill rotWithShape="0">
              <a:gsLst>
                <a:gs pos="0">
                  <a:schemeClr val="tx2">
                    <a:lumMod val="20000"/>
                    <a:lumOff val="80000"/>
                  </a:schemeClr>
                </a:gs>
                <a:gs pos="100000">
                  <a:schemeClr val="tx2">
                    <a:lumMod val="60000"/>
                    <a:lumOff val="40000"/>
                  </a:schemeClr>
                </a:gs>
              </a:gsLst>
              <a:lin ang="5400000" scaled="1"/>
            </a:gradFill>
            <a:ln w="9525">
              <a:solidFill>
                <a:schemeClr val="tx1"/>
              </a:solidFill>
              <a:miter lim="800000"/>
              <a:headEnd/>
              <a:tailEnd/>
            </a:ln>
            <a:effectLst/>
            <a:extLst/>
          </p:spPr>
          <p:txBody>
            <a:bodyPr wrap="none" anchor="ctr"/>
            <a:lstStyle/>
            <a:p>
              <a:pPr algn="ctr"/>
              <a:endParaRPr kumimoji="1" lang="en-US" sz="2400">
                <a:latin typeface="굴림" pitchFamily="50" charset="-127"/>
              </a:endParaRPr>
            </a:p>
          </p:txBody>
        </p:sp>
        <p:sp>
          <p:nvSpPr>
            <p:cNvPr id="10" name="Rectangle 10"/>
            <p:cNvSpPr>
              <a:spLocks noChangeArrowheads="1"/>
            </p:cNvSpPr>
            <p:nvPr/>
          </p:nvSpPr>
          <p:spPr bwMode="auto">
            <a:xfrm>
              <a:off x="-1" y="5257800"/>
              <a:ext cx="609441" cy="152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1" name="Rectangle 11"/>
            <p:cNvSpPr>
              <a:spLocks noChangeArrowheads="1"/>
            </p:cNvSpPr>
            <p:nvPr/>
          </p:nvSpPr>
          <p:spPr bwMode="auto">
            <a:xfrm>
              <a:off x="-1" y="5410200"/>
              <a:ext cx="609441" cy="1447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2" name="Rectangle 12"/>
            <p:cNvSpPr>
              <a:spLocks noChangeArrowheads="1"/>
            </p:cNvSpPr>
            <p:nvPr/>
          </p:nvSpPr>
          <p:spPr bwMode="auto">
            <a:xfrm>
              <a:off x="11680956" y="0"/>
              <a:ext cx="507868" cy="198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3" name="Rectangle 13"/>
            <p:cNvSpPr>
              <a:spLocks noChangeArrowheads="1"/>
            </p:cNvSpPr>
            <p:nvPr/>
          </p:nvSpPr>
          <p:spPr bwMode="auto">
            <a:xfrm>
              <a:off x="7618015" y="0"/>
              <a:ext cx="4062942" cy="304800"/>
            </a:xfrm>
            <a:prstGeom prst="rect">
              <a:avLst/>
            </a:prstGeom>
            <a:solidFill>
              <a:schemeClr val="accent1"/>
            </a:solidFill>
            <a:ln w="9525">
              <a:solidFill>
                <a:schemeClr val="accent3"/>
              </a:solidFill>
              <a:miter lim="800000"/>
              <a:headEnd/>
              <a:tailEnd/>
            </a:ln>
            <a:effectLst/>
            <a:extLst/>
          </p:spPr>
          <p:txBody>
            <a:bodyPr wrap="none" anchor="ctr"/>
            <a:lstStyle/>
            <a:p>
              <a:pPr algn="ctr"/>
              <a:endParaRPr kumimoji="1" lang="en-US" sz="2400">
                <a:latin typeface="굴림" pitchFamily="50" charset="-127"/>
              </a:endParaRPr>
            </a:p>
          </p:txBody>
        </p:sp>
        <p:sp>
          <p:nvSpPr>
            <p:cNvPr id="14" name="Rectangle 14"/>
            <p:cNvSpPr>
              <a:spLocks noChangeArrowheads="1"/>
            </p:cNvSpPr>
            <p:nvPr/>
          </p:nvSpPr>
          <p:spPr bwMode="auto">
            <a:xfrm>
              <a:off x="609440" y="304800"/>
              <a:ext cx="711015" cy="762000"/>
            </a:xfrm>
            <a:prstGeom prst="rect">
              <a:avLst/>
            </a:prstGeom>
            <a:solidFill>
              <a:schemeClr val="bg2">
                <a:lumMod val="50000"/>
                <a:alpha val="50000"/>
              </a:schemeClr>
            </a:solidFill>
            <a:ln w="9525">
              <a:solidFill>
                <a:schemeClr val="tx1"/>
              </a:solidFill>
              <a:miter lim="800000"/>
              <a:headEnd/>
              <a:tailEnd/>
            </a:ln>
            <a:effectLst/>
            <a:extLst/>
          </p:spPr>
          <p:txBody>
            <a:bodyPr wrap="none" anchor="ctr"/>
            <a:lstStyle/>
            <a:p>
              <a:pPr algn="ctr"/>
              <a:endParaRPr kumimoji="1" lang="en-US" sz="2400">
                <a:latin typeface="굴림" pitchFamily="50" charset="-127"/>
              </a:endParaRPr>
            </a:p>
          </p:txBody>
        </p:sp>
        <p:sp>
          <p:nvSpPr>
            <p:cNvPr id="15" name="Rectangle 15"/>
            <p:cNvSpPr>
              <a:spLocks noChangeArrowheads="1"/>
            </p:cNvSpPr>
            <p:nvPr/>
          </p:nvSpPr>
          <p:spPr bwMode="auto">
            <a:xfrm>
              <a:off x="-1" y="1066800"/>
              <a:ext cx="609441" cy="4191000"/>
            </a:xfrm>
            <a:prstGeom prst="rect">
              <a:avLst/>
            </a:prstGeom>
            <a:gradFill rotWithShape="0">
              <a:gsLst>
                <a:gs pos="0">
                  <a:schemeClr val="bg2">
                    <a:lumMod val="50000"/>
                  </a:schemeClr>
                </a:gs>
                <a:gs pos="100000">
                  <a:schemeClr val="bg1"/>
                </a:gs>
              </a:gsLst>
              <a:lin ang="5400000" scaled="1"/>
            </a:gradFill>
            <a:ln w="9525">
              <a:solidFill>
                <a:schemeClr val="tx1"/>
              </a:solidFill>
              <a:miter lim="800000"/>
              <a:headEnd/>
              <a:tailEnd/>
            </a:ln>
            <a:effectLst/>
            <a:extLst/>
          </p:spPr>
          <p:txBody>
            <a:bodyPr wrap="none" anchor="ctr"/>
            <a:lstStyle/>
            <a:p>
              <a:pPr algn="ctr"/>
              <a:endParaRPr kumimoji="1" lang="en-US" sz="2400">
                <a:latin typeface="굴림" pitchFamily="50" charset="-127"/>
              </a:endParaRPr>
            </a:p>
          </p:txBody>
        </p:sp>
        <p:sp>
          <p:nvSpPr>
            <p:cNvPr id="16" name="Rectangle 16"/>
            <p:cNvSpPr>
              <a:spLocks noChangeArrowheads="1"/>
            </p:cNvSpPr>
            <p:nvPr/>
          </p:nvSpPr>
          <p:spPr bwMode="auto">
            <a:xfrm>
              <a:off x="-1" y="304800"/>
              <a:ext cx="609441"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7" name="Rectangle 17"/>
            <p:cNvSpPr>
              <a:spLocks noChangeArrowheads="1"/>
            </p:cNvSpPr>
            <p:nvPr/>
          </p:nvSpPr>
          <p:spPr bwMode="auto">
            <a:xfrm>
              <a:off x="-1" y="0"/>
              <a:ext cx="1320456" cy="304800"/>
            </a:xfrm>
            <a:prstGeom prst="rect">
              <a:avLst/>
            </a:prstGeom>
            <a:solidFill>
              <a:schemeClr val="accent1"/>
            </a:solidFill>
            <a:ln w="19050">
              <a:solidFill>
                <a:schemeClr val="accent1"/>
              </a:solidFill>
              <a:miter lim="800000"/>
              <a:headEnd/>
              <a:tailEnd/>
            </a:ln>
            <a:effectLst/>
            <a:extLst/>
          </p:spPr>
          <p:txBody>
            <a:bodyPr wrap="none" anchor="ctr"/>
            <a:lstStyle/>
            <a:p>
              <a:pPr algn="ctr"/>
              <a:endParaRPr kumimoji="1" lang="en-US" sz="2400">
                <a:latin typeface="굴림" pitchFamily="50" charset="-127"/>
              </a:endParaRPr>
            </a:p>
          </p:txBody>
        </p:sp>
        <p:sp>
          <p:nvSpPr>
            <p:cNvPr id="18" name="Rectangle 18"/>
            <p:cNvSpPr>
              <a:spLocks noChangeArrowheads="1"/>
            </p:cNvSpPr>
            <p:nvPr/>
          </p:nvSpPr>
          <p:spPr bwMode="auto">
            <a:xfrm>
              <a:off x="1320455" y="0"/>
              <a:ext cx="6297560" cy="304800"/>
            </a:xfrm>
            <a:prstGeom prst="rect">
              <a:avLst/>
            </a:prstGeom>
            <a:solidFill>
              <a:schemeClr val="bg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9" name="Line 19"/>
            <p:cNvSpPr>
              <a:spLocks noChangeShapeType="1"/>
            </p:cNvSpPr>
            <p:nvPr/>
          </p:nvSpPr>
          <p:spPr bwMode="auto">
            <a:xfrm flipV="1">
              <a:off x="609440" y="304800"/>
              <a:ext cx="0" cy="6553200"/>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0"/>
            <p:cNvSpPr>
              <a:spLocks noChangeShapeType="1"/>
            </p:cNvSpPr>
            <p:nvPr/>
          </p:nvSpPr>
          <p:spPr bwMode="auto">
            <a:xfrm>
              <a:off x="609440" y="6705600"/>
              <a:ext cx="11579384" cy="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1"/>
            <p:cNvSpPr>
              <a:spLocks noChangeShapeType="1"/>
            </p:cNvSpPr>
            <p:nvPr/>
          </p:nvSpPr>
          <p:spPr bwMode="auto">
            <a:xfrm flipV="1">
              <a:off x="11680956" y="0"/>
              <a:ext cx="0" cy="670560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2"/>
            <p:cNvSpPr>
              <a:spLocks noChangeShapeType="1"/>
            </p:cNvSpPr>
            <p:nvPr/>
          </p:nvSpPr>
          <p:spPr bwMode="auto">
            <a:xfrm>
              <a:off x="-1" y="304800"/>
              <a:ext cx="12188825" cy="0"/>
            </a:xfrm>
            <a:prstGeom prst="line">
              <a:avLst/>
            </a:prstGeom>
            <a:noFill/>
            <a:ln w="381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3"/>
            <p:cNvSpPr>
              <a:spLocks noChangeShapeType="1"/>
            </p:cNvSpPr>
            <p:nvPr/>
          </p:nvSpPr>
          <p:spPr bwMode="auto">
            <a:xfrm flipH="1">
              <a:off x="7618015" y="457200"/>
              <a:ext cx="4570809" cy="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4"/>
            <p:cNvSpPr>
              <a:spLocks noChangeShapeType="1"/>
            </p:cNvSpPr>
            <p:nvPr/>
          </p:nvSpPr>
          <p:spPr bwMode="auto">
            <a:xfrm flipV="1">
              <a:off x="7618015" y="0"/>
              <a:ext cx="0" cy="4572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5"/>
            <p:cNvSpPr>
              <a:spLocks noChangeShapeType="1"/>
            </p:cNvSpPr>
            <p:nvPr/>
          </p:nvSpPr>
          <p:spPr bwMode="auto">
            <a:xfrm>
              <a:off x="11680956" y="1981200"/>
              <a:ext cx="5078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6"/>
            <p:cNvSpPr>
              <a:spLocks noChangeShapeType="1"/>
            </p:cNvSpPr>
            <p:nvPr/>
          </p:nvSpPr>
          <p:spPr bwMode="auto">
            <a:xfrm>
              <a:off x="1320455" y="0"/>
              <a:ext cx="0" cy="10668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7"/>
            <p:cNvSpPr>
              <a:spLocks noChangeShapeType="1"/>
            </p:cNvSpPr>
            <p:nvPr/>
          </p:nvSpPr>
          <p:spPr bwMode="auto">
            <a:xfrm flipH="1">
              <a:off x="-1" y="1066800"/>
              <a:ext cx="1320456"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0"/>
            <p:cNvSpPr>
              <a:spLocks noChangeShapeType="1"/>
            </p:cNvSpPr>
            <p:nvPr/>
          </p:nvSpPr>
          <p:spPr bwMode="auto">
            <a:xfrm flipH="1">
              <a:off x="-1" y="5257800"/>
              <a:ext cx="609441"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1"/>
            <p:cNvSpPr>
              <a:spLocks noChangeShapeType="1"/>
            </p:cNvSpPr>
            <p:nvPr/>
          </p:nvSpPr>
          <p:spPr bwMode="auto">
            <a:xfrm flipH="1">
              <a:off x="-1" y="5410200"/>
              <a:ext cx="609441"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Title Placeholder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defRPr>
            </a:lvl1pPr>
          </a:lstStyle>
          <a:p>
            <a:fld id="{83829175-527E-46A3-863C-1BB1F163B849}" type="datetimeFigureOut">
              <a:rPr lang="en-US" smtClean="0"/>
              <a:pPr/>
              <a:t>3/19/2019</a:t>
            </a:fld>
            <a:endParaRPr lang="en-US"/>
          </a:p>
        </p:txBody>
      </p:sp>
      <p:sp>
        <p:nvSpPr>
          <p:cNvPr id="6" name="Slide Number Placeholder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val="774522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2"/>
        </a:buClr>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Clr>
          <a:schemeClr val="accent2"/>
        </a:buClr>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Clr>
          <a:schemeClr val="accent2"/>
        </a:buClr>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012" y="2819400"/>
            <a:ext cx="9905999" cy="914400"/>
          </a:xfrm>
        </p:spPr>
        <p:txBody>
          <a:bodyPr/>
          <a:lstStyle/>
          <a:p>
            <a:r>
              <a:rPr lang="en-US" sz="5400" b="1" dirty="0">
                <a:solidFill>
                  <a:srgbClr val="00B050"/>
                </a:solidFill>
              </a:rPr>
              <a:t>Arduino Sound Reactive LED</a:t>
            </a:r>
            <a:r>
              <a:rPr lang="en-US" sz="2800" b="1" dirty="0">
                <a:solidFill>
                  <a:srgbClr val="00B050"/>
                </a:solidFill>
              </a:rPr>
              <a:t> </a:t>
            </a:r>
            <a:endParaRPr lang="en-US" sz="2800" b="1" dirty="0">
              <a:solidFill>
                <a:srgbClr val="00B050"/>
              </a:solidFill>
              <a:latin typeface="Arial Rounded MT Bold" panose="020F07040305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6212" y="609600"/>
            <a:ext cx="1543050" cy="1543050"/>
          </a:xfrm>
          <a:prstGeom prst="rect">
            <a:avLst/>
          </a:prstGeom>
        </p:spPr>
      </p:pic>
    </p:spTree>
    <p:extLst>
      <p:ext uri="{BB962C8B-B14F-4D97-AF65-F5344CB8AC3E}">
        <p14:creationId xmlns:p14="http://schemas.microsoft.com/office/powerpoint/2010/main" val="2967266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381000"/>
            <a:ext cx="8839202" cy="685800"/>
          </a:xfrm>
        </p:spPr>
        <p:txBody>
          <a:bodyPr>
            <a:noAutofit/>
          </a:bodyPr>
          <a:lstStyle/>
          <a:p>
            <a:r>
              <a:rPr lang="en-US" sz="4400" b="1" i="1" u="sng" dirty="0" smtClean="0">
                <a:solidFill>
                  <a:srgbClr val="00B050"/>
                </a:solidFill>
                <a:latin typeface="Arial Rounded MT Bold" panose="020F0704030504030204" pitchFamily="34" charset="0"/>
              </a:rPr>
              <a:t>components </a:t>
            </a:r>
            <a:endParaRPr lang="en-US" sz="4400" dirty="0"/>
          </a:p>
        </p:txBody>
      </p:sp>
      <p:pic>
        <p:nvPicPr>
          <p:cNvPr id="3" name="Picture 2"/>
          <p:cNvPicPr>
            <a:picLocks noChangeAspect="1"/>
          </p:cNvPicPr>
          <p:nvPr/>
        </p:nvPicPr>
        <p:blipFill>
          <a:blip r:embed="rId2"/>
          <a:stretch>
            <a:fillRect/>
          </a:stretch>
        </p:blipFill>
        <p:spPr>
          <a:xfrm>
            <a:off x="4951412" y="952500"/>
            <a:ext cx="2362200" cy="2362200"/>
          </a:xfrm>
          <a:prstGeom prst="rect">
            <a:avLst/>
          </a:prstGeom>
        </p:spPr>
      </p:pic>
      <p:pic>
        <p:nvPicPr>
          <p:cNvPr id="6" name="Picture 5"/>
          <p:cNvPicPr>
            <a:picLocks noChangeAspect="1"/>
          </p:cNvPicPr>
          <p:nvPr/>
        </p:nvPicPr>
        <p:blipFill>
          <a:blip r:embed="rId3"/>
          <a:stretch>
            <a:fillRect/>
          </a:stretch>
        </p:blipFill>
        <p:spPr>
          <a:xfrm>
            <a:off x="1370012" y="1066800"/>
            <a:ext cx="2667000" cy="2500313"/>
          </a:xfrm>
          <a:prstGeom prst="rect">
            <a:avLst/>
          </a:prstGeom>
        </p:spPr>
      </p:pic>
      <p:pic>
        <p:nvPicPr>
          <p:cNvPr id="7" name="Picture 6"/>
          <p:cNvPicPr>
            <a:picLocks noChangeAspect="1"/>
          </p:cNvPicPr>
          <p:nvPr/>
        </p:nvPicPr>
        <p:blipFill>
          <a:blip r:embed="rId4"/>
          <a:stretch>
            <a:fillRect/>
          </a:stretch>
        </p:blipFill>
        <p:spPr>
          <a:xfrm>
            <a:off x="8228012" y="609600"/>
            <a:ext cx="2743200" cy="2743200"/>
          </a:xfrm>
          <a:prstGeom prst="rect">
            <a:avLst/>
          </a:prstGeom>
        </p:spPr>
      </p:pic>
      <p:pic>
        <p:nvPicPr>
          <p:cNvPr id="8" name="Picture 7"/>
          <p:cNvPicPr>
            <a:picLocks noChangeAspect="1"/>
          </p:cNvPicPr>
          <p:nvPr/>
        </p:nvPicPr>
        <p:blipFill>
          <a:blip r:embed="rId5"/>
          <a:stretch>
            <a:fillRect/>
          </a:stretch>
        </p:blipFill>
        <p:spPr>
          <a:xfrm>
            <a:off x="4647568" y="4419600"/>
            <a:ext cx="2436489" cy="1828800"/>
          </a:xfrm>
          <a:prstGeom prst="rect">
            <a:avLst/>
          </a:prstGeom>
        </p:spPr>
      </p:pic>
      <p:pic>
        <p:nvPicPr>
          <p:cNvPr id="9" name="Picture 8"/>
          <p:cNvPicPr>
            <a:picLocks noChangeAspect="1"/>
          </p:cNvPicPr>
          <p:nvPr/>
        </p:nvPicPr>
        <p:blipFill>
          <a:blip r:embed="rId6"/>
          <a:stretch>
            <a:fillRect/>
          </a:stretch>
        </p:blipFill>
        <p:spPr>
          <a:xfrm>
            <a:off x="1217612" y="4038600"/>
            <a:ext cx="2552872" cy="2266950"/>
          </a:xfrm>
          <a:prstGeom prst="rect">
            <a:avLst/>
          </a:prstGeom>
        </p:spPr>
      </p:pic>
      <p:pic>
        <p:nvPicPr>
          <p:cNvPr id="10" name="Picture 9"/>
          <p:cNvPicPr>
            <a:picLocks noChangeAspect="1"/>
          </p:cNvPicPr>
          <p:nvPr/>
        </p:nvPicPr>
        <p:blipFill>
          <a:blip r:embed="rId7"/>
          <a:stretch>
            <a:fillRect/>
          </a:stretch>
        </p:blipFill>
        <p:spPr>
          <a:xfrm>
            <a:off x="8575559" y="4572000"/>
            <a:ext cx="2362200" cy="1255777"/>
          </a:xfrm>
          <a:prstGeom prst="rect">
            <a:avLst/>
          </a:prstGeom>
        </p:spPr>
      </p:pic>
      <p:sp>
        <p:nvSpPr>
          <p:cNvPr id="11" name="Title 1"/>
          <p:cNvSpPr txBox="1">
            <a:spLocks/>
          </p:cNvSpPr>
          <p:nvPr/>
        </p:nvSpPr>
        <p:spPr>
          <a:xfrm>
            <a:off x="1598612" y="3314700"/>
            <a:ext cx="9906000" cy="54768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b="1" dirty="0" smtClean="0"/>
              <a:t>Arduino             </a:t>
            </a:r>
            <a:r>
              <a:rPr lang="en-US" b="1" dirty="0"/>
              <a:t>Sound </a:t>
            </a:r>
            <a:r>
              <a:rPr lang="en-US" b="1" dirty="0" smtClean="0"/>
              <a:t>Sensor      Mini Breadboard      </a:t>
            </a:r>
            <a:endParaRPr lang="en-US" b="1" dirty="0"/>
          </a:p>
        </p:txBody>
      </p:sp>
      <p:sp>
        <p:nvSpPr>
          <p:cNvPr id="12" name="Title 1"/>
          <p:cNvSpPr txBox="1">
            <a:spLocks/>
          </p:cNvSpPr>
          <p:nvPr/>
        </p:nvSpPr>
        <p:spPr>
          <a:xfrm>
            <a:off x="1903411" y="6110287"/>
            <a:ext cx="9486005" cy="54768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b="1" dirty="0" smtClean="0"/>
              <a:t>LEDs                       Wires                       Resistor</a:t>
            </a:r>
            <a:endParaRPr lang="en-US" b="1" dirty="0"/>
          </a:p>
        </p:txBody>
      </p:sp>
    </p:spTree>
    <p:extLst>
      <p:ext uri="{BB962C8B-B14F-4D97-AF65-F5344CB8AC3E}">
        <p14:creationId xmlns:p14="http://schemas.microsoft.com/office/powerpoint/2010/main" val="85100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762000"/>
          </a:xfrm>
        </p:spPr>
        <p:txBody>
          <a:bodyPr/>
          <a:lstStyle/>
          <a:p>
            <a:r>
              <a:rPr lang="en-US" b="1" i="1" u="sng" dirty="0" smtClean="0">
                <a:solidFill>
                  <a:srgbClr val="00B050"/>
                </a:solidFill>
              </a:rPr>
              <a:t>Circuit Diagram</a:t>
            </a:r>
            <a:endParaRPr lang="en-US" b="1" i="1" u="sng" dirty="0">
              <a:solidFill>
                <a:srgbClr val="00B05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4812" y="1295400"/>
            <a:ext cx="9067800" cy="4724400"/>
          </a:xfrm>
        </p:spPr>
      </p:pic>
    </p:spTree>
    <p:extLst>
      <p:ext uri="{BB962C8B-B14F-4D97-AF65-F5344CB8AC3E}">
        <p14:creationId xmlns:p14="http://schemas.microsoft.com/office/powerpoint/2010/main" val="763312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505691"/>
            <a:ext cx="9601200" cy="381000"/>
          </a:xfrm>
        </p:spPr>
        <p:txBody>
          <a:bodyPr>
            <a:normAutofit fontScale="90000"/>
          </a:bodyPr>
          <a:lstStyle/>
          <a:p>
            <a:r>
              <a:rPr lang="en-US" sz="4800" i="1" u="sng" dirty="0">
                <a:ln w="0"/>
                <a:solidFill>
                  <a:srgbClr val="00B050"/>
                </a:solidFill>
                <a:effectLst>
                  <a:outerShdw blurRad="38100" dist="25400" dir="5400000" algn="ctr" rotWithShape="0">
                    <a:srgbClr val="6E747A">
                      <a:alpha val="43000"/>
                    </a:srgbClr>
                  </a:outerShdw>
                </a:effectLst>
                <a:latin typeface="Arial Rounded MT Bold" panose="020F0704030504030204" pitchFamily="34" charset="0"/>
              </a:rPr>
              <a:t>C</a:t>
            </a:r>
            <a:r>
              <a:rPr lang="en-US" sz="4800" i="1" u="sng" dirty="0" smtClean="0">
                <a:ln w="0"/>
                <a:solidFill>
                  <a:srgbClr val="00B050"/>
                </a:solidFill>
                <a:effectLst>
                  <a:outerShdw blurRad="38100" dist="25400" dir="5400000" algn="ctr" rotWithShape="0">
                    <a:srgbClr val="6E747A">
                      <a:alpha val="43000"/>
                    </a:srgbClr>
                  </a:outerShdw>
                </a:effectLst>
                <a:latin typeface="Arial Rounded MT Bold" panose="020F0704030504030204" pitchFamily="34" charset="0"/>
              </a:rPr>
              <a:t>onnection</a:t>
            </a:r>
            <a:endParaRPr lang="en-US" sz="4800" i="1" u="sng" dirty="0">
              <a:ln w="0"/>
              <a:solidFill>
                <a:srgbClr val="00B050"/>
              </a:solidFill>
              <a:effectLst>
                <a:outerShdw blurRad="38100" dist="25400" dir="5400000" algn="ctr" rotWithShape="0">
                  <a:srgbClr val="6E747A">
                    <a:alpha val="43000"/>
                  </a:srgbClr>
                </a:outerShdw>
              </a:effectLst>
              <a:latin typeface="Arial Rounded MT Bold" panose="020F070403050403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1812" y="1447800"/>
            <a:ext cx="7315200" cy="4191000"/>
          </a:xfrm>
        </p:spPr>
      </p:pic>
      <p:graphicFrame>
        <p:nvGraphicFramePr>
          <p:cNvPr id="7" name="Content Placeholder 8" descr="Vertical Box List diagram showing 3 groups arranged one below the other with bullet points for tasks under each group"/>
          <p:cNvGraphicFramePr>
            <a:graphicFrameLocks/>
          </p:cNvGraphicFramePr>
          <p:nvPr>
            <p:extLst>
              <p:ext uri="{D42A27DB-BD31-4B8C-83A1-F6EECF244321}">
                <p14:modId xmlns:p14="http://schemas.microsoft.com/office/powerpoint/2010/main" val="43617570"/>
              </p:ext>
            </p:extLst>
          </p:nvPr>
        </p:nvGraphicFramePr>
        <p:xfrm>
          <a:off x="1415530" y="860367"/>
          <a:ext cx="2926282"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641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206" y="228600"/>
            <a:ext cx="9601200" cy="609600"/>
          </a:xfrm>
        </p:spPr>
        <p:txBody>
          <a:bodyPr/>
          <a:lstStyle/>
          <a:p>
            <a:r>
              <a:rPr lang="en-US" b="1" i="1" u="sng" dirty="0">
                <a:solidFill>
                  <a:srgbClr val="00B050"/>
                </a:solidFill>
                <a:latin typeface="Arial Rounded MT Bold" panose="020F0704030504030204" pitchFamily="34" charset="0"/>
              </a:rPr>
              <a:t>C</a:t>
            </a:r>
            <a:r>
              <a:rPr lang="en-US" b="1" i="1" u="sng" dirty="0" smtClean="0">
                <a:solidFill>
                  <a:srgbClr val="00B050"/>
                </a:solidFill>
                <a:latin typeface="Arial Rounded MT Bold" panose="020F0704030504030204" pitchFamily="34" charset="0"/>
              </a:rPr>
              <a:t>ode </a:t>
            </a:r>
            <a:r>
              <a:rPr lang="en-US" b="1" i="1" u="sng" dirty="0">
                <a:solidFill>
                  <a:srgbClr val="00B050"/>
                </a:solidFill>
                <a:latin typeface="Arial Rounded MT Bold" panose="020F0704030504030204" pitchFamily="34" charset="0"/>
              </a:rPr>
              <a:t>part &amp; </a:t>
            </a:r>
            <a:r>
              <a:rPr lang="en-US" b="1" i="1" u="sng" dirty="0" smtClean="0">
                <a:solidFill>
                  <a:srgbClr val="00B050"/>
                </a:solidFill>
                <a:latin typeface="Arial Rounded MT Bold" panose="020F0704030504030204" pitchFamily="34" charset="0"/>
              </a:rPr>
              <a:t>Functionality</a:t>
            </a:r>
            <a:endParaRPr lang="en-US" b="1" i="1" u="sng" dirty="0">
              <a:solidFill>
                <a:srgbClr val="00B050"/>
              </a:solidFill>
              <a:latin typeface="Arial Rounded MT Bold" panose="020F07040305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9412" y="914400"/>
            <a:ext cx="7315200" cy="5850429"/>
          </a:xfrm>
        </p:spPr>
      </p:pic>
      <p:graphicFrame>
        <p:nvGraphicFramePr>
          <p:cNvPr id="9" name="Content Placeholder 8" descr="Vertical Box List diagram showing 3 groups arranged one below the other with bullet points for tasks under each group"/>
          <p:cNvGraphicFramePr>
            <a:graphicFrameLocks/>
          </p:cNvGraphicFramePr>
          <p:nvPr>
            <p:extLst>
              <p:ext uri="{D42A27DB-BD31-4B8C-83A1-F6EECF244321}">
                <p14:modId xmlns:p14="http://schemas.microsoft.com/office/powerpoint/2010/main" val="3519238301"/>
              </p:ext>
            </p:extLst>
          </p:nvPr>
        </p:nvGraphicFramePr>
        <p:xfrm>
          <a:off x="1415530" y="860367"/>
          <a:ext cx="2286001"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1" name="Straight Connector 10"/>
          <p:cNvCxnSpPr/>
          <p:nvPr/>
        </p:nvCxnSpPr>
        <p:spPr>
          <a:xfrm>
            <a:off x="4189412" y="762000"/>
            <a:ext cx="0" cy="600282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3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212" y="533400"/>
            <a:ext cx="9296402" cy="457200"/>
          </a:xfrm>
        </p:spPr>
        <p:txBody>
          <a:bodyPr>
            <a:normAutofit fontScale="90000"/>
          </a:bodyPr>
          <a:lstStyle/>
          <a:p>
            <a:r>
              <a:rPr lang="en-US" b="1" i="1" u="sng" dirty="0">
                <a:solidFill>
                  <a:srgbClr val="00B050"/>
                </a:solidFill>
              </a:rPr>
              <a:t>Cost:</a:t>
            </a:r>
          </a:p>
        </p:txBody>
      </p:sp>
      <p:sp>
        <p:nvSpPr>
          <p:cNvPr id="3" name="Content Placeholder 2"/>
          <p:cNvSpPr>
            <a:spLocks noGrp="1"/>
          </p:cNvSpPr>
          <p:nvPr>
            <p:ph idx="1"/>
          </p:nvPr>
        </p:nvSpPr>
        <p:spPr>
          <a:xfrm>
            <a:off x="1522414" y="1181100"/>
            <a:ext cx="9601200" cy="4648200"/>
          </a:xfrm>
        </p:spPr>
        <p:txBody>
          <a:bodyPr>
            <a:normAutofit/>
          </a:bodyPr>
          <a:lstStyle/>
          <a:p>
            <a:r>
              <a:rPr lang="en-US" sz="1600" b="1" dirty="0"/>
              <a:t>The cost comparison of the actual project in the official website of Arduino </a:t>
            </a:r>
            <a:r>
              <a:rPr lang="en-US" sz="1600" b="1" dirty="0" err="1"/>
              <a:t>uno</a:t>
            </a:r>
            <a:r>
              <a:rPr lang="en-US" sz="1600" b="1" dirty="0"/>
              <a:t> and the slightly manipulated project in the course with some simplified sequence of actions.</a:t>
            </a:r>
            <a:br>
              <a:rPr lang="en-US" sz="1600" b="1" dirty="0"/>
            </a:br>
            <a:r>
              <a:rPr lang="en-US" sz="1600" b="1" dirty="0"/>
              <a:t/>
            </a:r>
            <a:br>
              <a:rPr lang="en-US" sz="1600" b="1" dirty="0"/>
            </a:br>
            <a:r>
              <a:rPr lang="en-US" sz="1600" b="1" dirty="0"/>
              <a:t>The cost of the manipulated product is bit less costly than the actual one: </a:t>
            </a:r>
            <a:br>
              <a:rPr lang="en-US" sz="1600" b="1" dirty="0"/>
            </a:br>
            <a:r>
              <a:rPr lang="en-US" sz="1600" b="1" dirty="0"/>
              <a:t>overall cost of the previous project:</a:t>
            </a:r>
            <a:r>
              <a:rPr lang="en-US" sz="1600" dirty="0"/>
              <a:t/>
            </a:r>
            <a:br>
              <a:rPr lang="en-US" sz="1600" dirty="0"/>
            </a:br>
            <a:r>
              <a:rPr lang="en-US" sz="1600" dirty="0"/>
              <a:t/>
            </a:r>
            <a:br>
              <a:rPr lang="en-US" sz="1600" dirty="0"/>
            </a:br>
            <a:r>
              <a:rPr lang="en-US" sz="1600" b="1" dirty="0" smtClean="0">
                <a:solidFill>
                  <a:srgbClr val="00B050"/>
                </a:solidFill>
              </a:rPr>
              <a:t>The </a:t>
            </a:r>
            <a:r>
              <a:rPr lang="en-US" sz="1600" b="1" dirty="0">
                <a:solidFill>
                  <a:srgbClr val="00B050"/>
                </a:solidFill>
              </a:rPr>
              <a:t>cost estimation for the main project in the Arduino </a:t>
            </a:r>
            <a:r>
              <a:rPr lang="en-US" sz="1600" b="1" dirty="0" err="1">
                <a:solidFill>
                  <a:srgbClr val="00B050"/>
                </a:solidFill>
              </a:rPr>
              <a:t>uno</a:t>
            </a:r>
            <a:r>
              <a:rPr lang="en-US" sz="1600" b="1" dirty="0">
                <a:solidFill>
                  <a:srgbClr val="00B050"/>
                </a:solidFill>
              </a:rPr>
              <a:t> official website.</a:t>
            </a:r>
          </a:p>
        </p:txBody>
      </p:sp>
      <p:graphicFrame>
        <p:nvGraphicFramePr>
          <p:cNvPr id="6" name="Table 5"/>
          <p:cNvGraphicFramePr>
            <a:graphicFrameLocks noGrp="1"/>
          </p:cNvGraphicFramePr>
          <p:nvPr>
            <p:extLst>
              <p:ext uri="{D42A27DB-BD31-4B8C-83A1-F6EECF244321}">
                <p14:modId xmlns:p14="http://schemas.microsoft.com/office/powerpoint/2010/main" val="1323826002"/>
              </p:ext>
            </p:extLst>
          </p:nvPr>
        </p:nvGraphicFramePr>
        <p:xfrm>
          <a:off x="1865802" y="2995099"/>
          <a:ext cx="7010400" cy="2813419"/>
        </p:xfrm>
        <a:graphic>
          <a:graphicData uri="http://schemas.openxmlformats.org/drawingml/2006/table">
            <a:tbl>
              <a:tblPr firstRow="1" firstCol="1" bandRow="1">
                <a:tableStyleId>{5C22544A-7EE6-4342-B048-85BDC9FD1C3A}</a:tableStyleId>
              </a:tblPr>
              <a:tblGrid>
                <a:gridCol w="2514600">
                  <a:extLst>
                    <a:ext uri="{9D8B030D-6E8A-4147-A177-3AD203B41FA5}">
                      <a16:colId xmlns:a16="http://schemas.microsoft.com/office/drawing/2014/main" val="4066880770"/>
                    </a:ext>
                  </a:extLst>
                </a:gridCol>
                <a:gridCol w="1295400">
                  <a:extLst>
                    <a:ext uri="{9D8B030D-6E8A-4147-A177-3AD203B41FA5}">
                      <a16:colId xmlns:a16="http://schemas.microsoft.com/office/drawing/2014/main" val="2759467636"/>
                    </a:ext>
                  </a:extLst>
                </a:gridCol>
                <a:gridCol w="1676400">
                  <a:extLst>
                    <a:ext uri="{9D8B030D-6E8A-4147-A177-3AD203B41FA5}">
                      <a16:colId xmlns:a16="http://schemas.microsoft.com/office/drawing/2014/main" val="2195855869"/>
                    </a:ext>
                  </a:extLst>
                </a:gridCol>
                <a:gridCol w="1524000">
                  <a:extLst>
                    <a:ext uri="{9D8B030D-6E8A-4147-A177-3AD203B41FA5}">
                      <a16:colId xmlns:a16="http://schemas.microsoft.com/office/drawing/2014/main" val="189092111"/>
                    </a:ext>
                  </a:extLst>
                </a:gridCol>
              </a:tblGrid>
              <a:tr h="218330">
                <a:tc>
                  <a:txBody>
                    <a:bodyPr/>
                    <a:lstStyle/>
                    <a:p>
                      <a:pPr marL="0" marR="0">
                        <a:lnSpc>
                          <a:spcPct val="107000"/>
                        </a:lnSpc>
                        <a:spcBef>
                          <a:spcPts val="0"/>
                        </a:spcBef>
                        <a:spcAft>
                          <a:spcPts val="0"/>
                        </a:spcAft>
                      </a:pPr>
                      <a:r>
                        <a:rPr lang="en-US" sz="1100" dirty="0">
                          <a:effectLst/>
                        </a:rPr>
                        <a:t>Component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Quantity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Unit Price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Cost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359664"/>
                  </a:ext>
                </a:extLst>
              </a:tr>
              <a:tr h="678959">
                <a:tc>
                  <a:txBody>
                    <a:bodyPr/>
                    <a:lstStyle/>
                    <a:p>
                      <a:pPr marL="0" marR="0">
                        <a:lnSpc>
                          <a:spcPct val="107000"/>
                        </a:lnSpc>
                        <a:spcBef>
                          <a:spcPts val="0"/>
                        </a:spcBef>
                        <a:spcAft>
                          <a:spcPts val="0"/>
                        </a:spcAft>
                      </a:pPr>
                      <a:r>
                        <a:rPr lang="en-US" sz="1100" dirty="0">
                          <a:effectLst/>
                        </a:rPr>
                        <a:t>Jumper wire-40 pcs</a:t>
                      </a:r>
                      <a:br>
                        <a:rPr lang="en-US" sz="1100" dirty="0">
                          <a:effectLst/>
                        </a:rPr>
                      </a:br>
                      <a:r>
                        <a:rPr lang="en-US" sz="1100" dirty="0">
                          <a:effectLst/>
                        </a:rPr>
                        <a:t>(male to female) &amp; (male to male)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a:effectLst/>
                        </a:rPr>
                        <a:t>2</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dirty="0">
                          <a:effectLst/>
                        </a:rPr>
                        <a:t>  80 TK</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a:effectLst/>
                        </a:rPr>
                        <a:t>160 TK</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548788"/>
                  </a:ext>
                </a:extLst>
              </a:tr>
              <a:tr h="218493">
                <a:tc>
                  <a:txBody>
                    <a:bodyPr/>
                    <a:lstStyle/>
                    <a:p>
                      <a:pPr marL="0" marR="0">
                        <a:lnSpc>
                          <a:spcPct val="107000"/>
                        </a:lnSpc>
                        <a:spcBef>
                          <a:spcPts val="0"/>
                        </a:spcBef>
                        <a:spcAft>
                          <a:spcPts val="0"/>
                        </a:spcAft>
                      </a:pPr>
                      <a:r>
                        <a:rPr lang="en-US" sz="1100">
                          <a:effectLst/>
                        </a:rPr>
                        <a:t>Arduino uno R3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a:effectLst/>
                        </a:rPr>
                        <a:t>1</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a:effectLst/>
                        </a:rPr>
                        <a:t>450 TK</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a:effectLst/>
                        </a:rPr>
                        <a:t>450 TK</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4604582"/>
                  </a:ext>
                </a:extLst>
              </a:tr>
              <a:tr h="218493">
                <a:tc>
                  <a:txBody>
                    <a:bodyPr/>
                    <a:lstStyle/>
                    <a:p>
                      <a:pPr marL="0" marR="0">
                        <a:lnSpc>
                          <a:spcPct val="107000"/>
                        </a:lnSpc>
                        <a:spcBef>
                          <a:spcPts val="0"/>
                        </a:spcBef>
                        <a:spcAft>
                          <a:spcPts val="0"/>
                        </a:spcAft>
                      </a:pPr>
                      <a:r>
                        <a:rPr lang="en-US" sz="1100">
                          <a:effectLst/>
                        </a:rPr>
                        <a:t>Breadboard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a:effectLst/>
                        </a:rPr>
                        <a:t>1</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a:effectLst/>
                        </a:rPr>
                        <a:t>150 TK</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a:effectLst/>
                        </a:rPr>
                        <a:t>150 TK</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5046366"/>
                  </a:ext>
                </a:extLst>
              </a:tr>
              <a:tr h="448645">
                <a:tc>
                  <a:txBody>
                    <a:bodyPr/>
                    <a:lstStyle/>
                    <a:p>
                      <a:pPr marL="0" marR="0">
                        <a:lnSpc>
                          <a:spcPct val="107000"/>
                        </a:lnSpc>
                        <a:spcBef>
                          <a:spcPts val="0"/>
                        </a:spcBef>
                        <a:spcAft>
                          <a:spcPts val="0"/>
                        </a:spcAft>
                      </a:pPr>
                      <a:r>
                        <a:rPr lang="en-US" sz="1100">
                          <a:effectLst/>
                        </a:rPr>
                        <a:t>Sound sensor module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a:effectLst/>
                        </a:rPr>
                        <a:t>1</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a:effectLst/>
                        </a:rPr>
                        <a:t>135 TK</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a:effectLst/>
                        </a:rPr>
                        <a:t>135 TK</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5046026"/>
                  </a:ext>
                </a:extLst>
              </a:tr>
              <a:tr h="218493">
                <a:tc>
                  <a:txBody>
                    <a:bodyPr/>
                    <a:lstStyle/>
                    <a:p>
                      <a:pPr marL="0" marR="0">
                        <a:lnSpc>
                          <a:spcPct val="107000"/>
                        </a:lnSpc>
                        <a:spcBef>
                          <a:spcPts val="0"/>
                        </a:spcBef>
                        <a:spcAft>
                          <a:spcPts val="0"/>
                        </a:spcAft>
                      </a:pPr>
                      <a:r>
                        <a:rPr lang="en-US" sz="1100">
                          <a:effectLst/>
                        </a:rPr>
                        <a:t>IR transmitter diode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a:effectLst/>
                        </a:rPr>
                        <a:t>1</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a:effectLst/>
                        </a:rPr>
                        <a:t>     5 TK</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a:effectLst/>
                        </a:rPr>
                        <a:t>     5 TK</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9678666"/>
                  </a:ext>
                </a:extLst>
              </a:tr>
              <a:tr h="218493">
                <a:tc>
                  <a:txBody>
                    <a:bodyPr/>
                    <a:lstStyle/>
                    <a:p>
                      <a:pPr marL="0" marR="0">
                        <a:lnSpc>
                          <a:spcPct val="107000"/>
                        </a:lnSpc>
                        <a:spcBef>
                          <a:spcPts val="0"/>
                        </a:spcBef>
                        <a:spcAft>
                          <a:spcPts val="0"/>
                        </a:spcAft>
                      </a:pPr>
                      <a:r>
                        <a:rPr lang="en-US" sz="1100">
                          <a:effectLst/>
                        </a:rPr>
                        <a:t>Distance measurer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a:effectLst/>
                        </a:rPr>
                        <a:t>1</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a:effectLst/>
                        </a:rPr>
                        <a:t>150 TK</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a:effectLst/>
                        </a:rPr>
                        <a:t>150 TK</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1923476"/>
                  </a:ext>
                </a:extLst>
              </a:tr>
              <a:tr h="218493">
                <a:tc>
                  <a:txBody>
                    <a:bodyPr/>
                    <a:lstStyle/>
                    <a:p>
                      <a:pPr marL="0" marR="0">
                        <a:lnSpc>
                          <a:spcPct val="107000"/>
                        </a:lnSpc>
                        <a:spcBef>
                          <a:spcPts val="0"/>
                        </a:spcBef>
                        <a:spcAft>
                          <a:spcPts val="0"/>
                        </a:spcAft>
                      </a:pPr>
                      <a:r>
                        <a:rPr lang="en-US" sz="1100">
                          <a:effectLst/>
                        </a:rPr>
                        <a:t>Total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dirty="0">
                          <a:effectLst/>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dirty="0">
                          <a:effectLst/>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dirty="0">
                          <a:effectLst/>
                        </a:rPr>
                        <a:t>1050 TK</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6004284"/>
                  </a:ext>
                </a:extLst>
              </a:tr>
            </a:tbl>
          </a:graphicData>
        </a:graphic>
      </p:graphicFrame>
    </p:spTree>
    <p:extLst>
      <p:ext uri="{BB962C8B-B14F-4D97-AF65-F5344CB8AC3E}">
        <p14:creationId xmlns:p14="http://schemas.microsoft.com/office/powerpoint/2010/main" val="193215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533400"/>
            <a:ext cx="9372602" cy="457200"/>
          </a:xfrm>
        </p:spPr>
        <p:txBody>
          <a:bodyPr>
            <a:normAutofit fontScale="90000"/>
          </a:bodyPr>
          <a:lstStyle/>
          <a:p>
            <a:r>
              <a:rPr lang="en-US" b="1" i="1" u="sng" dirty="0">
                <a:solidFill>
                  <a:srgbClr val="00B050"/>
                </a:solidFill>
              </a:rPr>
              <a:t>Cost:</a:t>
            </a:r>
          </a:p>
        </p:txBody>
      </p:sp>
      <p:sp>
        <p:nvSpPr>
          <p:cNvPr id="3" name="Content Placeholder 2"/>
          <p:cNvSpPr>
            <a:spLocks noGrp="1"/>
          </p:cNvSpPr>
          <p:nvPr>
            <p:ph idx="1"/>
          </p:nvPr>
        </p:nvSpPr>
        <p:spPr>
          <a:xfrm>
            <a:off x="1522414" y="1181100"/>
            <a:ext cx="9601200" cy="4648200"/>
          </a:xfrm>
        </p:spPr>
        <p:txBody>
          <a:bodyPr>
            <a:normAutofit/>
          </a:bodyPr>
          <a:lstStyle/>
          <a:p>
            <a:r>
              <a:rPr lang="en-US" sz="1600" b="1" dirty="0">
                <a:solidFill>
                  <a:srgbClr val="00B050"/>
                </a:solidFill>
              </a:rPr>
              <a:t>The cost of the manipulated and simplified project which was done by the students:</a:t>
            </a:r>
            <a:r>
              <a:rPr lang="en-US" dirty="0"/>
              <a:t/>
            </a:r>
            <a:br>
              <a:rPr lang="en-US" dirty="0"/>
            </a:br>
            <a:endParaRPr lang="en-US" sz="1600" b="1"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571265176"/>
              </p:ext>
            </p:extLst>
          </p:nvPr>
        </p:nvGraphicFramePr>
        <p:xfrm>
          <a:off x="1903412" y="1600200"/>
          <a:ext cx="7391400" cy="2626639"/>
        </p:xfrm>
        <a:graphic>
          <a:graphicData uri="http://schemas.openxmlformats.org/drawingml/2006/table">
            <a:tbl>
              <a:tblPr firstRow="1" firstCol="1" bandRow="1">
                <a:tableStyleId>{5C22544A-7EE6-4342-B048-85BDC9FD1C3A}</a:tableStyleId>
              </a:tblPr>
              <a:tblGrid>
                <a:gridCol w="2667000">
                  <a:extLst>
                    <a:ext uri="{9D8B030D-6E8A-4147-A177-3AD203B41FA5}">
                      <a16:colId xmlns:a16="http://schemas.microsoft.com/office/drawing/2014/main" val="1887958196"/>
                    </a:ext>
                  </a:extLst>
                </a:gridCol>
                <a:gridCol w="1524000">
                  <a:extLst>
                    <a:ext uri="{9D8B030D-6E8A-4147-A177-3AD203B41FA5}">
                      <a16:colId xmlns:a16="http://schemas.microsoft.com/office/drawing/2014/main" val="886226421"/>
                    </a:ext>
                  </a:extLst>
                </a:gridCol>
                <a:gridCol w="1352155">
                  <a:extLst>
                    <a:ext uri="{9D8B030D-6E8A-4147-A177-3AD203B41FA5}">
                      <a16:colId xmlns:a16="http://schemas.microsoft.com/office/drawing/2014/main" val="3702853929"/>
                    </a:ext>
                  </a:extLst>
                </a:gridCol>
                <a:gridCol w="1848245">
                  <a:extLst>
                    <a:ext uri="{9D8B030D-6E8A-4147-A177-3AD203B41FA5}">
                      <a16:colId xmlns:a16="http://schemas.microsoft.com/office/drawing/2014/main" val="648180496"/>
                    </a:ext>
                  </a:extLst>
                </a:gridCol>
              </a:tblGrid>
              <a:tr h="205722">
                <a:tc>
                  <a:txBody>
                    <a:bodyPr/>
                    <a:lstStyle/>
                    <a:p>
                      <a:pPr marL="0" marR="0">
                        <a:lnSpc>
                          <a:spcPct val="107000"/>
                        </a:lnSpc>
                        <a:spcBef>
                          <a:spcPts val="0"/>
                        </a:spcBef>
                        <a:spcAft>
                          <a:spcPts val="0"/>
                        </a:spcAft>
                      </a:pPr>
                      <a:r>
                        <a:rPr lang="en-US" sz="1100">
                          <a:effectLst/>
                        </a:rPr>
                        <a:t>Component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Quantity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Unit Price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Cost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4917793"/>
                  </a:ext>
                </a:extLst>
              </a:tr>
              <a:tr h="856765">
                <a:tc>
                  <a:txBody>
                    <a:bodyPr/>
                    <a:lstStyle/>
                    <a:p>
                      <a:pPr marL="0" marR="0">
                        <a:lnSpc>
                          <a:spcPct val="107000"/>
                        </a:lnSpc>
                        <a:spcBef>
                          <a:spcPts val="0"/>
                        </a:spcBef>
                        <a:spcAft>
                          <a:spcPts val="0"/>
                        </a:spcAft>
                      </a:pPr>
                      <a:r>
                        <a:rPr lang="en-US" sz="1100">
                          <a:effectLst/>
                        </a:rPr>
                        <a:t>Jumper wire -40 pcs</a:t>
                      </a:r>
                      <a:br>
                        <a:rPr lang="en-US" sz="1100">
                          <a:effectLst/>
                        </a:rPr>
                      </a:br>
                      <a:r>
                        <a:rPr lang="en-US" sz="1100">
                          <a:effectLst/>
                        </a:rPr>
                        <a:t>(male to female) &amp; (male to male)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dirty="0">
                          <a:effectLst/>
                        </a:rPr>
                        <a:t>2</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dirty="0">
                          <a:effectLst/>
                        </a:rPr>
                        <a:t>  70 TK </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a:effectLst/>
                        </a:rPr>
                        <a:t> 140 TK</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4478019"/>
                  </a:ext>
                </a:extLst>
              </a:tr>
              <a:tr h="205875">
                <a:tc>
                  <a:txBody>
                    <a:bodyPr/>
                    <a:lstStyle/>
                    <a:p>
                      <a:pPr marL="0" marR="0">
                        <a:lnSpc>
                          <a:spcPct val="107000"/>
                        </a:lnSpc>
                        <a:spcBef>
                          <a:spcPts val="0"/>
                        </a:spcBef>
                        <a:spcAft>
                          <a:spcPts val="0"/>
                        </a:spcAft>
                      </a:pPr>
                      <a:r>
                        <a:rPr lang="en-US" sz="1100">
                          <a:effectLst/>
                        </a:rPr>
                        <a:t>Arduino uno R3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a:effectLst/>
                        </a:rPr>
                        <a:t>1</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a:effectLst/>
                        </a:rPr>
                        <a:t> 349 TK</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dirty="0">
                          <a:effectLst/>
                        </a:rPr>
                        <a:t> 349 TK</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0189579"/>
                  </a:ext>
                </a:extLst>
              </a:tr>
              <a:tr h="205875">
                <a:tc>
                  <a:txBody>
                    <a:bodyPr/>
                    <a:lstStyle/>
                    <a:p>
                      <a:pPr marL="0" marR="0">
                        <a:lnSpc>
                          <a:spcPct val="107000"/>
                        </a:lnSpc>
                        <a:spcBef>
                          <a:spcPts val="0"/>
                        </a:spcBef>
                        <a:spcAft>
                          <a:spcPts val="0"/>
                        </a:spcAft>
                      </a:pPr>
                      <a:r>
                        <a:rPr lang="en-US" sz="1100">
                          <a:effectLst/>
                        </a:rPr>
                        <a:t> Mini Breadboard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a:effectLst/>
                        </a:rPr>
                        <a:t>1</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a:effectLst/>
                        </a:rPr>
                        <a:t>   47 TK</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a:effectLst/>
                        </a:rPr>
                        <a:t>   47 TK</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3553924"/>
                  </a:ext>
                </a:extLst>
              </a:tr>
              <a:tr h="422737">
                <a:tc>
                  <a:txBody>
                    <a:bodyPr/>
                    <a:lstStyle/>
                    <a:p>
                      <a:pPr marL="0" marR="0">
                        <a:lnSpc>
                          <a:spcPct val="107000"/>
                        </a:lnSpc>
                        <a:spcBef>
                          <a:spcPts val="0"/>
                        </a:spcBef>
                        <a:spcAft>
                          <a:spcPts val="0"/>
                        </a:spcAft>
                      </a:pPr>
                      <a:r>
                        <a:rPr lang="en-US" sz="1100">
                          <a:effectLst/>
                        </a:rPr>
                        <a:t>Sound Sensor module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a:effectLst/>
                        </a:rPr>
                        <a:t>1</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a:effectLst/>
                        </a:rPr>
                        <a:t> 120 TK</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a:effectLst/>
                        </a:rPr>
                        <a:t> 120 TK</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3579679"/>
                  </a:ext>
                </a:extLst>
              </a:tr>
              <a:tr h="205875">
                <a:tc>
                  <a:txBody>
                    <a:bodyPr/>
                    <a:lstStyle/>
                    <a:p>
                      <a:pPr marL="0" marR="0">
                        <a:lnSpc>
                          <a:spcPct val="107000"/>
                        </a:lnSpc>
                        <a:spcBef>
                          <a:spcPts val="0"/>
                        </a:spcBef>
                        <a:spcAft>
                          <a:spcPts val="0"/>
                        </a:spcAft>
                      </a:pPr>
                      <a:r>
                        <a:rPr lang="en-US" sz="1100">
                          <a:effectLst/>
                        </a:rPr>
                        <a:t>LED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dirty="0">
                          <a:effectLst/>
                        </a:rPr>
                        <a:t>3 ( 2 in backup)</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a:effectLst/>
                        </a:rPr>
                        <a:t>      5 TK</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a:effectLst/>
                        </a:rPr>
                        <a:t>   15 TK</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0383963"/>
                  </a:ext>
                </a:extLst>
              </a:tr>
              <a:tr h="205875">
                <a:tc>
                  <a:txBody>
                    <a:bodyPr/>
                    <a:lstStyle/>
                    <a:p>
                      <a:pPr marL="0" marR="0">
                        <a:lnSpc>
                          <a:spcPct val="107000"/>
                        </a:lnSpc>
                        <a:spcBef>
                          <a:spcPts val="0"/>
                        </a:spcBef>
                        <a:spcAft>
                          <a:spcPts val="0"/>
                        </a:spcAft>
                      </a:pPr>
                      <a:r>
                        <a:rPr lang="en-US" sz="1100">
                          <a:effectLst/>
                        </a:rPr>
                        <a:t>Series light (blue)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a:effectLst/>
                        </a:rPr>
                        <a:t>1</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a:effectLst/>
                        </a:rPr>
                        <a:t>    60 TK</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a:effectLst/>
                        </a:rPr>
                        <a:t>   60 TK</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127847"/>
                  </a:ext>
                </a:extLst>
              </a:tr>
              <a:tr h="205875">
                <a:tc>
                  <a:txBody>
                    <a:bodyPr/>
                    <a:lstStyle/>
                    <a:p>
                      <a:pPr marL="0" marR="0">
                        <a:lnSpc>
                          <a:spcPct val="107000"/>
                        </a:lnSpc>
                        <a:spcBef>
                          <a:spcPts val="0"/>
                        </a:spcBef>
                        <a:spcAft>
                          <a:spcPts val="0"/>
                        </a:spcAft>
                      </a:pPr>
                      <a:r>
                        <a:rPr lang="en-US" sz="1100">
                          <a:effectLst/>
                        </a:rPr>
                        <a:t>Total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dirty="0">
                          <a:effectLst/>
                        </a:rPr>
                        <a:t> </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dirty="0">
                          <a:effectLst/>
                        </a:rPr>
                        <a:t> 731 TK</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1550277"/>
                  </a:ext>
                </a:extLst>
              </a:tr>
            </a:tbl>
          </a:graphicData>
        </a:graphic>
      </p:graphicFrame>
      <p:sp>
        <p:nvSpPr>
          <p:cNvPr id="5" name="Rectangle 1"/>
          <p:cNvSpPr>
            <a:spLocks noChangeArrowheads="1"/>
          </p:cNvSpPr>
          <p:nvPr/>
        </p:nvSpPr>
        <p:spPr bwMode="auto">
          <a:xfrm>
            <a:off x="3354388" y="3027363"/>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itle 1"/>
          <p:cNvSpPr txBox="1">
            <a:spLocks/>
          </p:cNvSpPr>
          <p:nvPr/>
        </p:nvSpPr>
        <p:spPr>
          <a:xfrm>
            <a:off x="1751012" y="4191000"/>
            <a:ext cx="9067800" cy="2209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sz="1800" b="1" dirty="0">
                <a:solidFill>
                  <a:schemeClr val="tx1"/>
                </a:solidFill>
              </a:rPr>
              <a:t>So, the total / overall cost difference between the main project and the manipulated, simplified project is, (1050 TK – 731 TK) = 319 TK.</a:t>
            </a:r>
            <a:br>
              <a:rPr lang="en-US" sz="1800" b="1" dirty="0">
                <a:solidFill>
                  <a:schemeClr val="tx1"/>
                </a:solidFill>
              </a:rPr>
            </a:br>
            <a:r>
              <a:rPr lang="en-US" sz="1800" b="1" dirty="0">
                <a:solidFill>
                  <a:schemeClr val="tx1"/>
                </a:solidFill>
              </a:rPr>
              <a:t/>
            </a:r>
            <a:br>
              <a:rPr lang="en-US" sz="1800" b="1" dirty="0">
                <a:solidFill>
                  <a:schemeClr val="tx1"/>
                </a:solidFill>
              </a:rPr>
            </a:br>
            <a:r>
              <a:rPr lang="en-US" sz="1800" b="1" dirty="0">
                <a:solidFill>
                  <a:schemeClr val="tx1"/>
                </a:solidFill>
              </a:rPr>
              <a:t>The students in the project did not use the distance measurer and spent a bit more money in the decoration by giving extra lights in the project hardware as LED does not cost much.</a:t>
            </a:r>
            <a:br>
              <a:rPr lang="en-US" sz="1800" b="1" dirty="0">
                <a:solidFill>
                  <a:schemeClr val="tx1"/>
                </a:solidFill>
              </a:rPr>
            </a:br>
            <a:r>
              <a:rPr lang="en-US" sz="1800" b="1" dirty="0">
                <a:solidFill>
                  <a:schemeClr val="tx1"/>
                </a:solidFill>
              </a:rPr>
              <a:t>Thus, the manipulated project is much cheaper and simplified than the previous one in the website of Arduino UNO. </a:t>
            </a:r>
            <a:endParaRPr lang="en-US" sz="1800" b="1" i="1" u="sng" dirty="0">
              <a:solidFill>
                <a:schemeClr val="tx1"/>
              </a:solidFill>
            </a:endParaRPr>
          </a:p>
        </p:txBody>
      </p:sp>
    </p:spTree>
    <p:extLst>
      <p:ext uri="{BB962C8B-B14F-4D97-AF65-F5344CB8AC3E}">
        <p14:creationId xmlns:p14="http://schemas.microsoft.com/office/powerpoint/2010/main" val="116819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762000"/>
          </a:xfrm>
        </p:spPr>
        <p:txBody>
          <a:bodyPr>
            <a:normAutofit fontScale="90000"/>
          </a:bodyPr>
          <a:lstStyle/>
          <a:p>
            <a:r>
              <a:rPr lang="en-US" b="1" i="1" u="sng" dirty="0">
                <a:solidFill>
                  <a:srgbClr val="00B050"/>
                </a:solidFill>
                <a:latin typeface="Arial Rounded MT Bold" panose="020F0704030504030204" pitchFamily="34" charset="0"/>
              </a:rPr>
              <a:t>REAL LIFE APPLICATION OF THE SYSTEM DEVICE:</a:t>
            </a:r>
          </a:p>
        </p:txBody>
      </p:sp>
      <p:sp>
        <p:nvSpPr>
          <p:cNvPr id="3" name="Content Placeholder 2"/>
          <p:cNvSpPr>
            <a:spLocks noGrp="1"/>
          </p:cNvSpPr>
          <p:nvPr>
            <p:ph idx="1"/>
          </p:nvPr>
        </p:nvSpPr>
        <p:spPr>
          <a:xfrm>
            <a:off x="1522414" y="1981200"/>
            <a:ext cx="9601200" cy="4038600"/>
          </a:xfrm>
        </p:spPr>
        <p:txBody>
          <a:bodyPr>
            <a:noAutofit/>
          </a:bodyPr>
          <a:lstStyle/>
          <a:p>
            <a:r>
              <a:rPr lang="en-US" sz="2800" b="1" dirty="0" smtClean="0"/>
              <a:t>The </a:t>
            </a:r>
            <a:r>
              <a:rPr lang="en-US" sz="2800" b="1" dirty="0"/>
              <a:t>device has a sound sensing chip which enables it to sense the sound wave and take the actions to aware people and to give information of the </a:t>
            </a:r>
            <a:r>
              <a:rPr lang="en-US" sz="2800" b="1" dirty="0" smtClean="0"/>
              <a:t>presence of sound &amp; sound </a:t>
            </a:r>
            <a:r>
              <a:rPr lang="en-US" sz="2800" b="1" dirty="0"/>
              <a:t>detection</a:t>
            </a:r>
            <a:r>
              <a:rPr lang="en-US" sz="2800" b="1" dirty="0" smtClean="0"/>
              <a:t>.</a:t>
            </a:r>
            <a:br>
              <a:rPr lang="en-US" sz="2800" b="1" dirty="0" smtClean="0"/>
            </a:br>
            <a:r>
              <a:rPr lang="en-US" sz="2800" b="1" dirty="0"/>
              <a:t/>
            </a:r>
            <a:br>
              <a:rPr lang="en-US" sz="2800" b="1" dirty="0"/>
            </a:br>
            <a:r>
              <a:rPr lang="en-US" sz="2800" b="1" dirty="0"/>
              <a:t/>
            </a:r>
            <a:br>
              <a:rPr lang="en-US" sz="2800" b="1" dirty="0"/>
            </a:br>
            <a:r>
              <a:rPr lang="en-US" sz="2800" b="1" dirty="0"/>
              <a:t>Libraries can use the system to check the noise and can easily aware people when it comes to maintain the stable sound level in the place.</a:t>
            </a:r>
            <a:br>
              <a:rPr lang="en-US" sz="2800" b="1" dirty="0"/>
            </a:br>
            <a:r>
              <a:rPr lang="en-US" sz="2800" b="1" dirty="0"/>
              <a:t/>
            </a:r>
            <a:br>
              <a:rPr lang="en-US" sz="2800" b="1" dirty="0"/>
            </a:br>
            <a:r>
              <a:rPr lang="en-US" sz="2800" b="1" dirty="0" smtClean="0"/>
              <a:t/>
            </a:r>
            <a:br>
              <a:rPr lang="en-US" sz="2800" b="1" dirty="0" smtClean="0"/>
            </a:br>
            <a:endParaRPr lang="en-US" sz="2800" b="1" dirty="0" smtClean="0"/>
          </a:p>
        </p:txBody>
      </p:sp>
    </p:spTree>
    <p:extLst>
      <p:ext uri="{BB962C8B-B14F-4D97-AF65-F5344CB8AC3E}">
        <p14:creationId xmlns:p14="http://schemas.microsoft.com/office/powerpoint/2010/main" val="9415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609600"/>
          </a:xfrm>
        </p:spPr>
        <p:txBody>
          <a:bodyPr>
            <a:normAutofit/>
          </a:bodyPr>
          <a:lstStyle/>
          <a:p>
            <a:r>
              <a:rPr lang="en-US" sz="2800" b="1" i="1" u="sng" dirty="0">
                <a:solidFill>
                  <a:srgbClr val="00B050"/>
                </a:solidFill>
                <a:latin typeface="Arial Rounded MT Bold" panose="020F0704030504030204" pitchFamily="34" charset="0"/>
              </a:rPr>
              <a:t>REAL LIFE APPLICATION OF THE SYSTEM DEVICE:</a:t>
            </a:r>
            <a:endParaRPr lang="en-US" sz="2800" dirty="0"/>
          </a:p>
        </p:txBody>
      </p:sp>
      <p:sp>
        <p:nvSpPr>
          <p:cNvPr id="3" name="Content Placeholder 2"/>
          <p:cNvSpPr>
            <a:spLocks noGrp="1"/>
          </p:cNvSpPr>
          <p:nvPr>
            <p:ph idx="1"/>
          </p:nvPr>
        </p:nvSpPr>
        <p:spPr/>
        <p:txBody>
          <a:bodyPr/>
          <a:lstStyle/>
          <a:p>
            <a:r>
              <a:rPr lang="en-US" sz="2400" b="1" dirty="0"/>
              <a:t>also the system has the </a:t>
            </a:r>
            <a:r>
              <a:rPr lang="en-US" sz="2400" b="1" dirty="0" smtClean="0"/>
              <a:t>functionality </a:t>
            </a:r>
            <a:r>
              <a:rPr lang="en-US" sz="2400" b="1" dirty="0"/>
              <a:t>for fixing the sound level </a:t>
            </a:r>
            <a:r>
              <a:rPr lang="en-US" sz="2400" b="1" dirty="0" smtClean="0"/>
              <a:t> </a:t>
            </a:r>
            <a:r>
              <a:rPr lang="en-US" sz="2400" b="1" dirty="0"/>
              <a:t>in decibel unit. And if it goes beyond the limit, the system may not work.</a:t>
            </a:r>
            <a:br>
              <a:rPr lang="en-US" sz="2400" b="1" dirty="0"/>
            </a:br>
            <a:r>
              <a:rPr lang="en-US" sz="2400" b="1" dirty="0"/>
              <a:t>So, it may be used for sound level </a:t>
            </a:r>
            <a:r>
              <a:rPr lang="en-US" sz="2400" b="1" dirty="0" smtClean="0"/>
              <a:t>measuring approximately.</a:t>
            </a:r>
            <a:br>
              <a:rPr lang="en-US" sz="2400" b="1" dirty="0" smtClean="0"/>
            </a:br>
            <a:r>
              <a:rPr lang="en-US" sz="2400" b="1" dirty="0" smtClean="0"/>
              <a:t/>
            </a:r>
            <a:br>
              <a:rPr lang="en-US" sz="2400" b="1" dirty="0" smtClean="0"/>
            </a:br>
            <a:endParaRPr lang="en-US" sz="2400" b="1" dirty="0"/>
          </a:p>
          <a:p>
            <a:r>
              <a:rPr lang="en-US" sz="2400" b="1" dirty="0" smtClean="0"/>
              <a:t>The </a:t>
            </a:r>
            <a:r>
              <a:rPr lang="en-US" sz="2400" b="1" dirty="0"/>
              <a:t>system with the LED Light can be used in security purpose as the VPN or CC camera does not produce sound.</a:t>
            </a:r>
          </a:p>
          <a:p>
            <a:endParaRPr lang="en-US" dirty="0"/>
          </a:p>
        </p:txBody>
      </p:sp>
    </p:spTree>
    <p:extLst>
      <p:ext uri="{BB962C8B-B14F-4D97-AF65-F5344CB8AC3E}">
        <p14:creationId xmlns:p14="http://schemas.microsoft.com/office/powerpoint/2010/main" val="577911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u="sng" dirty="0" smtClean="0">
                <a:solidFill>
                  <a:srgbClr val="00B050"/>
                </a:solidFill>
                <a:latin typeface="Arial Rounded MT Bold" panose="020F0704030504030204" pitchFamily="34" charset="0"/>
              </a:rPr>
              <a:t>Limitations:</a:t>
            </a:r>
            <a:endParaRPr lang="en-US" sz="2800" b="1" i="1" u="sng" dirty="0">
              <a:solidFill>
                <a:srgbClr val="00B050"/>
              </a:solidFill>
              <a:latin typeface="Arial Rounded MT Bold" panose="020F0704030504030204" pitchFamily="34" charset="0"/>
            </a:endParaRPr>
          </a:p>
        </p:txBody>
      </p:sp>
      <p:sp>
        <p:nvSpPr>
          <p:cNvPr id="3" name="Content Placeholder 2"/>
          <p:cNvSpPr>
            <a:spLocks noGrp="1"/>
          </p:cNvSpPr>
          <p:nvPr>
            <p:ph idx="1"/>
          </p:nvPr>
        </p:nvSpPr>
        <p:spPr/>
        <p:txBody>
          <a:bodyPr>
            <a:normAutofit fontScale="25000" lnSpcReduction="20000"/>
          </a:bodyPr>
          <a:lstStyle/>
          <a:p>
            <a:pPr marL="0" indent="0">
              <a:buNone/>
            </a:pPr>
            <a:r>
              <a:rPr lang="en-US" sz="9600" dirty="0">
                <a:latin typeface="Arial Rounded MT Bold" panose="020F0704030504030204" pitchFamily="34" charset="0"/>
              </a:rPr>
              <a:t>According to the </a:t>
            </a:r>
            <a:r>
              <a:rPr lang="en-US" sz="9600" dirty="0" smtClean="0">
                <a:latin typeface="Arial Rounded MT Bold" panose="020F0704030504030204" pitchFamily="34" charset="0"/>
              </a:rPr>
              <a:t>resistivity, </a:t>
            </a:r>
            <a:r>
              <a:rPr lang="en-US" sz="9600" dirty="0">
                <a:latin typeface="Arial Rounded MT Bold" panose="020F0704030504030204" pitchFamily="34" charset="0"/>
              </a:rPr>
              <a:t>the sound tolerance level is fixed. If the resistivity of the circuit increases the tolerance level decreases, as it is just the opposite case for lowering resistivity. So, the hardware is a bit resistance dependent. </a:t>
            </a:r>
            <a:r>
              <a:rPr lang="en-US" sz="9600" dirty="0" smtClean="0">
                <a:latin typeface="Arial Rounded MT Bold" panose="020F0704030504030204" pitchFamily="34" charset="0"/>
              </a:rPr>
              <a:t/>
            </a:r>
            <a:br>
              <a:rPr lang="en-US" sz="9600" dirty="0" smtClean="0">
                <a:latin typeface="Arial Rounded MT Bold" panose="020F0704030504030204" pitchFamily="34" charset="0"/>
              </a:rPr>
            </a:br>
            <a:r>
              <a:rPr lang="en-US" sz="9600" dirty="0" smtClean="0">
                <a:latin typeface="Arial Rounded MT Bold" panose="020F0704030504030204" pitchFamily="34" charset="0"/>
              </a:rPr>
              <a:t/>
            </a:r>
            <a:br>
              <a:rPr lang="en-US" sz="9600" dirty="0" smtClean="0">
                <a:latin typeface="Arial Rounded MT Bold" panose="020F0704030504030204" pitchFamily="34" charset="0"/>
              </a:rPr>
            </a:br>
            <a:r>
              <a:rPr lang="en-US" sz="9600" dirty="0" smtClean="0">
                <a:latin typeface="Arial Rounded MT Bold" panose="020F0704030504030204" pitchFamily="34" charset="0"/>
              </a:rPr>
              <a:t>The project hardware was not able to measure the distance through detecting how far an obstacle is from the system as the main project of </a:t>
            </a:r>
            <a:r>
              <a:rPr lang="en-US" sz="9600" dirty="0" err="1" smtClean="0">
                <a:latin typeface="Arial Rounded MT Bold" panose="020F0704030504030204" pitchFamily="34" charset="0"/>
              </a:rPr>
              <a:t>Arduino</a:t>
            </a:r>
            <a:r>
              <a:rPr lang="en-US" sz="9600" dirty="0">
                <a:latin typeface="Arial Rounded MT Bold" panose="020F0704030504030204" pitchFamily="34" charset="0"/>
              </a:rPr>
              <a:t>.</a:t>
            </a:r>
            <a:r>
              <a:rPr lang="en-US" sz="9600" dirty="0" smtClean="0">
                <a:latin typeface="Arial Rounded MT Bold" panose="020F0704030504030204" pitchFamily="34" charset="0"/>
              </a:rPr>
              <a:t/>
            </a:r>
            <a:br>
              <a:rPr lang="en-US" sz="9600" dirty="0" smtClean="0">
                <a:latin typeface="Arial Rounded MT Bold" panose="020F0704030504030204" pitchFamily="34" charset="0"/>
              </a:rPr>
            </a:br>
            <a:r>
              <a:rPr lang="en-US" sz="7400" dirty="0" smtClean="0">
                <a:latin typeface="Arial Rounded MT Bold" panose="020F0704030504030204" pitchFamily="34" charset="0"/>
              </a:rPr>
              <a:t/>
            </a:r>
            <a:br>
              <a:rPr lang="en-US" sz="7400" dirty="0" smtClean="0">
                <a:latin typeface="Arial Rounded MT Bold" panose="020F0704030504030204" pitchFamily="34" charset="0"/>
              </a:rPr>
            </a:br>
            <a:r>
              <a:rPr lang="en-US" sz="9600" dirty="0" smtClean="0">
                <a:latin typeface="Arial Rounded MT Bold" panose="020F0704030504030204" pitchFamily="34" charset="0"/>
              </a:rPr>
              <a:t>Also, There was a vision of attaching the database for storing different frequency level of different person’s voice for voice recognition but unfortunately could not afford to make it happen.</a:t>
            </a:r>
            <a:br>
              <a:rPr lang="en-US" sz="9600" dirty="0" smtClean="0">
                <a:latin typeface="Arial Rounded MT Bold" panose="020F0704030504030204" pitchFamily="34" charset="0"/>
              </a:rPr>
            </a:br>
            <a:r>
              <a:rPr lang="en-US" sz="9600" dirty="0" smtClean="0">
                <a:latin typeface="Arial Rounded MT Bold" panose="020F0704030504030204" pitchFamily="34" charset="0"/>
              </a:rPr>
              <a:t/>
            </a:r>
            <a:br>
              <a:rPr lang="en-US" sz="9600" dirty="0" smtClean="0">
                <a:latin typeface="Arial Rounded MT Bold" panose="020F0704030504030204" pitchFamily="34" charset="0"/>
              </a:rPr>
            </a:br>
            <a:r>
              <a:rPr lang="en-US" dirty="0" smtClean="0"/>
              <a:t/>
            </a:r>
            <a:br>
              <a:rPr lang="en-US" dirty="0" smtClean="0"/>
            </a:br>
            <a:endParaRPr lang="en-US" dirty="0"/>
          </a:p>
        </p:txBody>
      </p:sp>
    </p:spTree>
    <p:extLst>
      <p:ext uri="{BB962C8B-B14F-4D97-AF65-F5344CB8AC3E}">
        <p14:creationId xmlns:p14="http://schemas.microsoft.com/office/powerpoint/2010/main" val="97962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2" y="609600"/>
            <a:ext cx="9601200" cy="533400"/>
          </a:xfrm>
        </p:spPr>
        <p:txBody>
          <a:bodyPr>
            <a:noAutofit/>
          </a:bodyPr>
          <a:lstStyle/>
          <a:p>
            <a:r>
              <a:rPr lang="en-US" sz="4000" i="1" u="sng" dirty="0" smtClean="0">
                <a:solidFill>
                  <a:srgbClr val="00B050"/>
                </a:solidFill>
                <a:latin typeface="Arial Rounded MT Bold" panose="020F0704030504030204" pitchFamily="34" charset="0"/>
              </a:rPr>
              <a:t>Final discussion</a:t>
            </a:r>
            <a:endParaRPr lang="en-US" sz="4000" i="1" u="sng" dirty="0">
              <a:solidFill>
                <a:srgbClr val="00B050"/>
              </a:solidFill>
              <a:latin typeface="Arial Rounded MT Bold" panose="020F0704030504030204" pitchFamily="34" charset="0"/>
            </a:endParaRPr>
          </a:p>
        </p:txBody>
      </p:sp>
      <p:sp>
        <p:nvSpPr>
          <p:cNvPr id="3" name="Content Placeholder 2"/>
          <p:cNvSpPr>
            <a:spLocks noGrp="1"/>
          </p:cNvSpPr>
          <p:nvPr>
            <p:ph idx="1"/>
          </p:nvPr>
        </p:nvSpPr>
        <p:spPr>
          <a:xfrm>
            <a:off x="1644129" y="1447800"/>
            <a:ext cx="9601200" cy="4648200"/>
          </a:xfrm>
        </p:spPr>
        <p:txBody>
          <a:bodyPr>
            <a:normAutofit lnSpcReduction="10000"/>
          </a:bodyPr>
          <a:lstStyle/>
          <a:p>
            <a:pPr marL="0" indent="0">
              <a:buNone/>
            </a:pPr>
            <a:r>
              <a:rPr lang="en-US" sz="2400" dirty="0" smtClean="0">
                <a:latin typeface="Arial Rounded MT Bold" panose="020F0704030504030204" pitchFamily="34" charset="0"/>
              </a:rPr>
              <a:t>So now the presentation topic is summed up as follows. The whole work of the project is discussed step by step.</a:t>
            </a:r>
            <a:br>
              <a:rPr lang="en-US" sz="2400" dirty="0" smtClean="0">
                <a:latin typeface="Arial Rounded MT Bold" panose="020F0704030504030204" pitchFamily="34" charset="0"/>
              </a:rPr>
            </a:br>
            <a:r>
              <a:rPr lang="en-US" sz="2400" dirty="0" smtClean="0">
                <a:latin typeface="Arial Rounded MT Bold" panose="020F0704030504030204" pitchFamily="34" charset="0"/>
              </a:rPr>
              <a:t>1. At first had chosen the topic and selected the ARDUINO UNO for the work.</a:t>
            </a:r>
            <a:br>
              <a:rPr lang="en-US" sz="2400" dirty="0" smtClean="0">
                <a:latin typeface="Arial Rounded MT Bold" panose="020F0704030504030204" pitchFamily="34" charset="0"/>
              </a:rPr>
            </a:br>
            <a:r>
              <a:rPr lang="en-US" sz="2400" dirty="0" smtClean="0">
                <a:latin typeface="Arial Rounded MT Bold" panose="020F0704030504030204" pitchFamily="34" charset="0"/>
              </a:rPr>
              <a:t>2. Secondly, bought the necessary components from the electronic component shops.</a:t>
            </a:r>
            <a:br>
              <a:rPr lang="en-US" sz="2400" dirty="0" smtClean="0">
                <a:latin typeface="Arial Rounded MT Bold" panose="020F0704030504030204" pitchFamily="34" charset="0"/>
              </a:rPr>
            </a:br>
            <a:r>
              <a:rPr lang="en-US" sz="2400" dirty="0" smtClean="0">
                <a:latin typeface="Arial Rounded MT Bold" panose="020F0704030504030204" pitchFamily="34" charset="0"/>
              </a:rPr>
              <a:t>3. Thirdly, made the circuit connections and used the ARDUINO PORT and the SOUND SENSOR to make the system wiring.</a:t>
            </a:r>
            <a:br>
              <a:rPr lang="en-US" sz="2400" dirty="0" smtClean="0">
                <a:latin typeface="Arial Rounded MT Bold" panose="020F0704030504030204" pitchFamily="34" charset="0"/>
              </a:rPr>
            </a:br>
            <a:r>
              <a:rPr lang="en-US" sz="2400" dirty="0" smtClean="0">
                <a:latin typeface="Arial Rounded MT Bold" panose="020F0704030504030204" pitchFamily="34" charset="0"/>
              </a:rPr>
              <a:t>4.Then wrote the Arduino CODE in the IDE and uploaded the function code in the ARDUINO PORT.</a:t>
            </a:r>
            <a:br>
              <a:rPr lang="en-US" sz="2400" dirty="0" smtClean="0">
                <a:latin typeface="Arial Rounded MT Bold" panose="020F0704030504030204" pitchFamily="34" charset="0"/>
              </a:rPr>
            </a:br>
            <a:r>
              <a:rPr lang="en-US" sz="2400" dirty="0" smtClean="0">
                <a:latin typeface="Arial Rounded MT Bold" panose="020F0704030504030204" pitchFamily="34" charset="0"/>
              </a:rPr>
              <a:t>5.Then checked the system functionality over and over again with various sound wave signals to the sensor and verified the light blinks with the beat drops which caused the voltage ups and downs to the LED lights.</a:t>
            </a:r>
          </a:p>
          <a:p>
            <a:pPr marL="0" indent="0">
              <a:buNone/>
            </a:pPr>
            <a:endParaRPr lang="en-US" dirty="0">
              <a:latin typeface="Arial Rounded MT Bold" panose="020F0704030504030204" pitchFamily="34" charset="0"/>
            </a:endParaRPr>
          </a:p>
        </p:txBody>
      </p:sp>
    </p:spTree>
    <p:extLst>
      <p:ext uri="{BB962C8B-B14F-4D97-AF65-F5344CB8AC3E}">
        <p14:creationId xmlns:p14="http://schemas.microsoft.com/office/powerpoint/2010/main" val="405366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1930779"/>
            <a:ext cx="9601200" cy="533400"/>
          </a:xfrm>
        </p:spPr>
        <p:txBody>
          <a:bodyPr/>
          <a:lstStyle/>
          <a:p>
            <a:r>
              <a:rPr lang="en-US" b="1" i="1" u="sng" dirty="0">
                <a:solidFill>
                  <a:srgbClr val="00B050"/>
                </a:solidFill>
              </a:rPr>
              <a:t>Group members:</a:t>
            </a:r>
          </a:p>
        </p:txBody>
      </p:sp>
      <p:sp>
        <p:nvSpPr>
          <p:cNvPr id="6" name="Rectangle 5"/>
          <p:cNvSpPr/>
          <p:nvPr/>
        </p:nvSpPr>
        <p:spPr>
          <a:xfrm>
            <a:off x="1598612" y="773852"/>
            <a:ext cx="9525000" cy="954107"/>
          </a:xfrm>
          <a:prstGeom prst="rect">
            <a:avLst/>
          </a:prstGeom>
        </p:spPr>
        <p:txBody>
          <a:bodyPr wrap="square">
            <a:spAutoFit/>
          </a:bodyPr>
          <a:lstStyle/>
          <a:p>
            <a:r>
              <a:rPr lang="en-US" sz="2400" i="1" dirty="0">
                <a:latin typeface="Arial Rounded MT Bold" panose="020F0704030504030204" pitchFamily="34" charset="0"/>
              </a:rPr>
              <a:t>COURSE NAME: </a:t>
            </a:r>
            <a:r>
              <a:rPr lang="en-US" sz="2400" i="1" dirty="0" smtClean="0">
                <a:latin typeface="Arial Rounded MT Bold" panose="020F0704030504030204" pitchFamily="34" charset="0"/>
              </a:rPr>
              <a:t> </a:t>
            </a:r>
            <a:r>
              <a:rPr lang="en-US" altLang="en-US" sz="2400" b="1" dirty="0" smtClean="0">
                <a:solidFill>
                  <a:schemeClr val="accent6">
                    <a:lumMod val="75000"/>
                  </a:schemeClr>
                </a:solidFill>
                <a:latin typeface="SourceSansProSemiBold"/>
              </a:rPr>
              <a:t>ELECTRONIC </a:t>
            </a:r>
            <a:r>
              <a:rPr lang="en-US" altLang="en-US" sz="2400" b="1" dirty="0">
                <a:solidFill>
                  <a:schemeClr val="accent6">
                    <a:lumMod val="75000"/>
                  </a:schemeClr>
                </a:solidFill>
                <a:latin typeface="SourceSansProSemiBold"/>
              </a:rPr>
              <a:t>DEVICES </a:t>
            </a:r>
            <a:r>
              <a:rPr lang="en-US" altLang="en-US" sz="2400" b="1" dirty="0" smtClean="0">
                <a:solidFill>
                  <a:schemeClr val="accent6">
                    <a:lumMod val="75000"/>
                  </a:schemeClr>
                </a:solidFill>
                <a:latin typeface="SourceSansProSemiBold"/>
              </a:rPr>
              <a:t>LAB</a:t>
            </a:r>
            <a:endParaRPr lang="en-US" sz="2400" b="1" i="1" dirty="0" smtClean="0">
              <a:solidFill>
                <a:schemeClr val="accent6">
                  <a:lumMod val="75000"/>
                </a:schemeClr>
              </a:solidFill>
              <a:latin typeface="Arial Rounded MT Bold" panose="020F0704030504030204" pitchFamily="34" charset="0"/>
            </a:endParaRPr>
          </a:p>
          <a:p>
            <a:r>
              <a:rPr lang="en-US" sz="2400" i="1" dirty="0" smtClean="0">
                <a:latin typeface="Arial Rounded MT Bold" panose="020F0704030504030204" pitchFamily="34" charset="0"/>
              </a:rPr>
              <a:t>COURSE </a:t>
            </a:r>
            <a:r>
              <a:rPr lang="en-US" sz="2400" i="1" dirty="0">
                <a:latin typeface="Arial Rounded MT Bold" panose="020F0704030504030204" pitchFamily="34" charset="0"/>
              </a:rPr>
              <a:t>TEACHER</a:t>
            </a:r>
            <a:r>
              <a:rPr lang="en-US" sz="3200" i="1" dirty="0" smtClean="0">
                <a:latin typeface="Arial Rounded MT Bold" panose="020F0704030504030204" pitchFamily="34" charset="0"/>
              </a:rPr>
              <a:t>: </a:t>
            </a:r>
            <a:r>
              <a:rPr lang="en-US" sz="2800" b="1" dirty="0">
                <a:solidFill>
                  <a:schemeClr val="accent6">
                    <a:lumMod val="75000"/>
                  </a:schemeClr>
                </a:solidFill>
              </a:rPr>
              <a:t>SADIA YASMIN</a:t>
            </a:r>
            <a:endParaRPr lang="en-US" sz="4400" b="1" dirty="0">
              <a:solidFill>
                <a:schemeClr val="accent6">
                  <a:lumMod val="75000"/>
                </a:schemeClr>
              </a:solidFill>
              <a:latin typeface="Arial Rounded MT Bold" panose="020F070403050403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7737" y="2650374"/>
            <a:ext cx="8577378" cy="2971801"/>
          </a:xfrm>
        </p:spPr>
      </p:pic>
    </p:spTree>
    <p:extLst>
      <p:ext uri="{BB962C8B-B14F-4D97-AF65-F5344CB8AC3E}">
        <p14:creationId xmlns:p14="http://schemas.microsoft.com/office/powerpoint/2010/main" val="86745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1812" y="609600"/>
            <a:ext cx="9601200" cy="1143000"/>
          </a:xfrm>
        </p:spPr>
        <p:txBody>
          <a:bodyPr>
            <a:normAutofit fontScale="90000"/>
          </a:bodyPr>
          <a:lstStyle/>
          <a:p>
            <a:r>
              <a:rPr lang="en-US" sz="5300" b="1" u="sng" dirty="0" smtClean="0">
                <a:solidFill>
                  <a:srgbClr val="00B050"/>
                </a:solidFill>
                <a:latin typeface="Arial Rounded MT Bold" panose="020F0704030504030204" pitchFamily="34" charset="0"/>
              </a:rPr>
              <a:t>Conclusion</a:t>
            </a:r>
            <a:r>
              <a:rPr lang="en-US" b="1" dirty="0"/>
              <a:t/>
            </a:r>
            <a:br>
              <a:rPr lang="en-US" b="1" dirty="0"/>
            </a:br>
            <a:endParaRPr lang="en-US" dirty="0"/>
          </a:p>
        </p:txBody>
      </p:sp>
      <p:sp>
        <p:nvSpPr>
          <p:cNvPr id="3" name="Content Placeholder 2"/>
          <p:cNvSpPr>
            <a:spLocks noGrp="1"/>
          </p:cNvSpPr>
          <p:nvPr>
            <p:ph idx="1"/>
          </p:nvPr>
        </p:nvSpPr>
        <p:spPr>
          <a:xfrm>
            <a:off x="1751012" y="1981200"/>
            <a:ext cx="9601200" cy="4191000"/>
          </a:xfrm>
        </p:spPr>
        <p:txBody>
          <a:bodyPr>
            <a:normAutofit/>
          </a:bodyPr>
          <a:lstStyle/>
          <a:p>
            <a:pPr marL="0" indent="0">
              <a:buNone/>
            </a:pPr>
            <a:r>
              <a:rPr lang="en-US" sz="2400" dirty="0" smtClean="0">
                <a:latin typeface="Arial Rounded MT Bold" panose="020F0704030504030204" pitchFamily="34" charset="0"/>
              </a:rPr>
              <a:t>As the system of the Sound Reactive LED was made in the project. The group members pledge to work for further improvement of the device and hope to bring out something more innovative and creative equipment, as we dream of contributing for the nation and for mankind.</a:t>
            </a:r>
          </a:p>
          <a:p>
            <a:pPr marL="0" indent="0">
              <a:buNone/>
            </a:pPr>
            <a:r>
              <a:rPr lang="en-US" sz="2400" dirty="0" smtClean="0">
                <a:latin typeface="Arial Rounded MT Bold" panose="020F0704030504030204" pitchFamily="34" charset="0"/>
              </a:rPr>
              <a:t> </a:t>
            </a:r>
            <a:br>
              <a:rPr lang="en-US" sz="2400" dirty="0" smtClean="0">
                <a:latin typeface="Arial Rounded MT Bold" panose="020F0704030504030204" pitchFamily="34" charset="0"/>
              </a:rPr>
            </a:br>
            <a:r>
              <a:rPr lang="en-US" sz="2400" dirty="0" smtClean="0">
                <a:latin typeface="Arial Rounded MT Bold" panose="020F0704030504030204" pitchFamily="34" charset="0"/>
              </a:rPr>
              <a:t/>
            </a:r>
            <a:br>
              <a:rPr lang="en-US" sz="2400" dirty="0" smtClean="0">
                <a:latin typeface="Arial Rounded MT Bold" panose="020F0704030504030204" pitchFamily="34" charset="0"/>
              </a:rPr>
            </a:br>
            <a:r>
              <a:rPr lang="en-US" sz="2400" i="1" dirty="0" smtClean="0">
                <a:solidFill>
                  <a:srgbClr val="FF0000"/>
                </a:solidFill>
                <a:latin typeface="Arial Rounded MT Bold" panose="020F0704030504030204" pitchFamily="34" charset="0"/>
              </a:rPr>
              <a:t>“if we try from our heart and work by our soul; then anything           impossible can be converted to an absolute success!!!”</a:t>
            </a:r>
            <a:endParaRPr lang="en-US" sz="2400" i="1"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1301389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94012" y="1143000"/>
            <a:ext cx="6150495" cy="4612871"/>
          </a:xfrm>
        </p:spPr>
      </p:pic>
    </p:spTree>
    <p:extLst>
      <p:ext uri="{BB962C8B-B14F-4D97-AF65-F5344CB8AC3E}">
        <p14:creationId xmlns:p14="http://schemas.microsoft.com/office/powerpoint/2010/main" val="393625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344" y="457200"/>
            <a:ext cx="9601200" cy="609600"/>
          </a:xfrm>
        </p:spPr>
        <p:txBody>
          <a:bodyPr/>
          <a:lstStyle/>
          <a:p>
            <a:r>
              <a:rPr lang="en-US" b="1" i="1" u="sng" dirty="0">
                <a:solidFill>
                  <a:srgbClr val="00B050"/>
                </a:solidFill>
              </a:rPr>
              <a:t>OBJECTIVES</a:t>
            </a:r>
            <a:r>
              <a:rPr lang="en-US" dirty="0"/>
              <a:t> </a:t>
            </a:r>
          </a:p>
        </p:txBody>
      </p:sp>
      <p:sp>
        <p:nvSpPr>
          <p:cNvPr id="3" name="Content Placeholder 2"/>
          <p:cNvSpPr>
            <a:spLocks noGrp="1"/>
          </p:cNvSpPr>
          <p:nvPr>
            <p:ph idx="1"/>
          </p:nvPr>
        </p:nvSpPr>
        <p:spPr>
          <a:xfrm>
            <a:off x="2252344" y="1219200"/>
            <a:ext cx="7467600" cy="5105400"/>
          </a:xfrm>
        </p:spPr>
        <p:txBody>
          <a:bodyPr>
            <a:noAutofit/>
          </a:bodyPr>
          <a:lstStyle/>
          <a:p>
            <a:r>
              <a:rPr lang="en-US" sz="3200" b="1" dirty="0" smtClean="0"/>
              <a:t>Introduction</a:t>
            </a:r>
          </a:p>
          <a:p>
            <a:r>
              <a:rPr lang="en-US" sz="3200" b="1" dirty="0"/>
              <a:t>C</a:t>
            </a:r>
            <a:r>
              <a:rPr lang="en-US" sz="3200" b="1" dirty="0" smtClean="0"/>
              <a:t>omponents </a:t>
            </a:r>
          </a:p>
          <a:p>
            <a:r>
              <a:rPr lang="en-US" sz="3200" b="1" dirty="0" smtClean="0"/>
              <a:t>Connection</a:t>
            </a:r>
          </a:p>
          <a:p>
            <a:r>
              <a:rPr lang="en-US" sz="3200" b="1" dirty="0" smtClean="0"/>
              <a:t>Code </a:t>
            </a:r>
            <a:r>
              <a:rPr lang="en-US" sz="3200" b="1" dirty="0"/>
              <a:t>part &amp; </a:t>
            </a:r>
            <a:r>
              <a:rPr lang="en-US" sz="3200" b="1" dirty="0" smtClean="0"/>
              <a:t>Functionality</a:t>
            </a:r>
          </a:p>
          <a:p>
            <a:r>
              <a:rPr lang="en-US" sz="3200" b="1" dirty="0" smtClean="0"/>
              <a:t>Cost</a:t>
            </a:r>
          </a:p>
          <a:p>
            <a:r>
              <a:rPr lang="en-US" sz="3200" b="1" dirty="0" smtClean="0"/>
              <a:t>Applications</a:t>
            </a:r>
          </a:p>
          <a:p>
            <a:r>
              <a:rPr lang="en-US" sz="3200" b="1" dirty="0" smtClean="0"/>
              <a:t>Limitations</a:t>
            </a:r>
            <a:endParaRPr lang="en-US" sz="3200" b="1" dirty="0"/>
          </a:p>
          <a:p>
            <a:r>
              <a:rPr lang="en-US" sz="3200" b="1" dirty="0" smtClean="0"/>
              <a:t>Final </a:t>
            </a:r>
            <a:r>
              <a:rPr lang="en-US" sz="3200" b="1" dirty="0"/>
              <a:t>discussion and conclusion</a:t>
            </a:r>
          </a:p>
        </p:txBody>
      </p:sp>
    </p:spTree>
    <p:extLst>
      <p:ext uri="{BB962C8B-B14F-4D97-AF65-F5344CB8AC3E}">
        <p14:creationId xmlns:p14="http://schemas.microsoft.com/office/powerpoint/2010/main" val="3752568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685800"/>
            <a:ext cx="9372602" cy="685800"/>
          </a:xfrm>
        </p:spPr>
        <p:txBody>
          <a:bodyPr>
            <a:normAutofit/>
          </a:bodyPr>
          <a:lstStyle/>
          <a:p>
            <a:r>
              <a:rPr lang="en-US" sz="4000" b="1" i="1" u="sng" dirty="0">
                <a:solidFill>
                  <a:srgbClr val="00B050"/>
                </a:solidFill>
                <a:latin typeface="Arial Rounded MT Bold" panose="020F0704030504030204" pitchFamily="34" charset="0"/>
              </a:rPr>
              <a:t>Introduction</a:t>
            </a:r>
            <a:r>
              <a:rPr lang="en-US" sz="4000" b="1" i="1" u="sng" dirty="0" smtClean="0">
                <a:solidFill>
                  <a:srgbClr val="00B050"/>
                </a:solidFill>
                <a:latin typeface="Arial Rounded MT Bold" panose="020F0704030504030204" pitchFamily="34" charset="0"/>
              </a:rPr>
              <a:t>:</a:t>
            </a:r>
            <a:endParaRPr lang="en-US" sz="4000" b="1" i="1" u="sng" dirty="0">
              <a:solidFill>
                <a:srgbClr val="00B050"/>
              </a:solidFill>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r>
              <a:rPr lang="en-US" b="1" dirty="0" smtClean="0"/>
              <a:t>The </a:t>
            </a:r>
            <a:r>
              <a:rPr lang="en-US" b="1" dirty="0"/>
              <a:t>topic of our presentation is the sound </a:t>
            </a:r>
            <a:r>
              <a:rPr lang="en-US" b="1" dirty="0" smtClean="0"/>
              <a:t>– </a:t>
            </a:r>
            <a:r>
              <a:rPr lang="en-US" b="1" dirty="0" err="1" smtClean="0"/>
              <a:t>Arduino</a:t>
            </a:r>
            <a:r>
              <a:rPr lang="en-US" b="1" dirty="0" smtClean="0"/>
              <a:t> sound reactive LED. </a:t>
            </a:r>
            <a:r>
              <a:rPr lang="en-US" b="1" dirty="0"/>
              <a:t>This project is based on the theory of “electromagnetism”, “wave”, “sound” and “electrical circuit”. The goal of the project was to build or create a device or system with necessary components attached to it and circuit connections in parallel with the code functionality</a:t>
            </a:r>
            <a:r>
              <a:rPr lang="en-US" b="1" dirty="0" smtClean="0"/>
              <a:t>.</a:t>
            </a:r>
          </a:p>
          <a:p>
            <a:pPr marL="0" indent="0">
              <a:buNone/>
            </a:pPr>
            <a:endParaRPr lang="en-US" b="1" dirty="0" smtClean="0"/>
          </a:p>
          <a:p>
            <a:r>
              <a:rPr lang="en-US" b="1" dirty="0" smtClean="0"/>
              <a:t>In </a:t>
            </a:r>
            <a:r>
              <a:rPr lang="en-US" b="1" dirty="0"/>
              <a:t>this presentation these are going to be discussed accordingly and what has been done to built the system and what initiatives was taken by the project members to accomplish the task along with the system design and basic sense of ENGINEERING.</a:t>
            </a:r>
          </a:p>
          <a:p>
            <a:endParaRPr lang="en-US" dirty="0"/>
          </a:p>
        </p:txBody>
      </p:sp>
    </p:spTree>
    <p:extLst>
      <p:ext uri="{BB962C8B-B14F-4D97-AF65-F5344CB8AC3E}">
        <p14:creationId xmlns:p14="http://schemas.microsoft.com/office/powerpoint/2010/main" val="409216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1612" y="914400"/>
            <a:ext cx="8382002" cy="4953000"/>
          </a:xfrm>
        </p:spPr>
        <p:txBody>
          <a:bodyPr>
            <a:normAutofit lnSpcReduction="10000"/>
          </a:bodyPr>
          <a:lstStyle/>
          <a:p>
            <a:pPr marL="0" indent="0">
              <a:buNone/>
            </a:pPr>
            <a:r>
              <a:rPr lang="en-US" sz="4000" b="1" i="1" u="sng" dirty="0">
                <a:solidFill>
                  <a:srgbClr val="00B050"/>
                </a:solidFill>
              </a:rPr>
              <a:t>components</a:t>
            </a:r>
            <a:endParaRPr lang="en-US" sz="4000" b="1" dirty="0" smtClean="0"/>
          </a:p>
          <a:p>
            <a:r>
              <a:rPr lang="en-US" sz="3600" b="1" dirty="0" smtClean="0"/>
              <a:t>Arduino</a:t>
            </a:r>
            <a:endParaRPr lang="en-US" sz="3600" b="1" dirty="0"/>
          </a:p>
          <a:p>
            <a:r>
              <a:rPr lang="en-US" sz="3600" b="1" dirty="0"/>
              <a:t>A Sound Sensor</a:t>
            </a:r>
          </a:p>
          <a:p>
            <a:r>
              <a:rPr lang="en-US" sz="3600" b="1" dirty="0"/>
              <a:t>LED</a:t>
            </a:r>
          </a:p>
          <a:p>
            <a:r>
              <a:rPr lang="en-US" sz="3600" b="1" dirty="0"/>
              <a:t>220 ohm Resistors</a:t>
            </a:r>
          </a:p>
          <a:p>
            <a:r>
              <a:rPr lang="en-US" sz="3600" b="1" dirty="0"/>
              <a:t>Mini Breadboard</a:t>
            </a:r>
          </a:p>
          <a:p>
            <a:r>
              <a:rPr lang="en-US" sz="3600" b="1" dirty="0" smtClean="0"/>
              <a:t>Wires</a:t>
            </a:r>
            <a:endParaRPr lang="en-US" sz="3600" b="1" dirty="0"/>
          </a:p>
        </p:txBody>
      </p:sp>
    </p:spTree>
    <p:extLst>
      <p:ext uri="{BB962C8B-B14F-4D97-AF65-F5344CB8AC3E}">
        <p14:creationId xmlns:p14="http://schemas.microsoft.com/office/powerpoint/2010/main" val="70539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533400"/>
            <a:ext cx="9601200" cy="498945"/>
          </a:xfrm>
        </p:spPr>
        <p:txBody>
          <a:bodyPr>
            <a:noAutofit/>
          </a:bodyPr>
          <a:lstStyle/>
          <a:p>
            <a:r>
              <a:rPr lang="en-US" b="1" i="1" u="sng" dirty="0">
                <a:solidFill>
                  <a:srgbClr val="00B050"/>
                </a:solidFill>
              </a:rPr>
              <a:t>Built-in components of Arduino</a:t>
            </a:r>
            <a:endParaRPr lang="en-US" b="1" i="1" u="sng" dirty="0"/>
          </a:p>
        </p:txBody>
      </p:sp>
      <p:sp>
        <p:nvSpPr>
          <p:cNvPr id="14" name="Content Placeholder 13"/>
          <p:cNvSpPr>
            <a:spLocks noGrp="1"/>
          </p:cNvSpPr>
          <p:nvPr>
            <p:ph idx="1"/>
          </p:nvPr>
        </p:nvSpPr>
        <p:spPr>
          <a:xfrm>
            <a:off x="1522414" y="1447799"/>
            <a:ext cx="6476998" cy="4933785"/>
          </a:xfrm>
        </p:spPr>
        <p:txBody>
          <a:bodyPr>
            <a:normAutofit/>
          </a:bodyPr>
          <a:lstStyle/>
          <a:p>
            <a:r>
              <a:rPr lang="en-US" sz="2400" b="1" i="1" u="sng" dirty="0" smtClean="0">
                <a:solidFill>
                  <a:schemeClr val="accent1"/>
                </a:solidFill>
              </a:rPr>
              <a:t>Power Supply</a:t>
            </a:r>
            <a:r>
              <a:rPr lang="en-US" sz="2400" b="1" i="1" dirty="0" smtClean="0">
                <a:solidFill>
                  <a:schemeClr val="accent1"/>
                </a:solidFill>
              </a:rPr>
              <a:t>:</a:t>
            </a:r>
            <a:r>
              <a:rPr lang="en-US" sz="1600" b="1" dirty="0"/>
              <a:t> </a:t>
            </a:r>
            <a:r>
              <a:rPr lang="en-US" sz="1600" b="1" dirty="0" smtClean="0"/>
              <a:t>A </a:t>
            </a:r>
            <a:r>
              <a:rPr lang="en-US" sz="1600" b="1" dirty="0"/>
              <a:t>power supply creates a voltage across its output pins</a:t>
            </a:r>
            <a:r>
              <a:rPr lang="en-US" sz="1600" b="1" dirty="0" smtClean="0"/>
              <a:t>.</a:t>
            </a:r>
          </a:p>
          <a:p>
            <a:r>
              <a:rPr lang="en-US" sz="1600" b="1" dirty="0" smtClean="0"/>
              <a:t> </a:t>
            </a:r>
            <a:r>
              <a:rPr lang="en-US" sz="2400" b="1" i="1" u="sng" dirty="0" smtClean="0">
                <a:solidFill>
                  <a:schemeClr val="accent1"/>
                </a:solidFill>
              </a:rPr>
              <a:t>Resistor</a:t>
            </a:r>
            <a:r>
              <a:rPr lang="en-US" sz="2400" b="1" i="1" dirty="0" smtClean="0">
                <a:solidFill>
                  <a:schemeClr val="accent1"/>
                </a:solidFill>
              </a:rPr>
              <a:t>:</a:t>
            </a:r>
            <a:r>
              <a:rPr lang="en-US" sz="2400" b="1" i="1" dirty="0">
                <a:solidFill>
                  <a:schemeClr val="accent1"/>
                </a:solidFill>
              </a:rPr>
              <a:t> </a:t>
            </a:r>
            <a:r>
              <a:rPr lang="en-US" sz="1600" b="1" dirty="0" smtClean="0"/>
              <a:t>A </a:t>
            </a:r>
            <a:r>
              <a:rPr lang="en-US" sz="1600" b="1" dirty="0"/>
              <a:t>Resistor is a </a:t>
            </a:r>
            <a:r>
              <a:rPr lang="en-US" sz="1600" b="1" dirty="0" smtClean="0"/>
              <a:t>device </a:t>
            </a:r>
            <a:r>
              <a:rPr lang="en-US" sz="1600" b="1" dirty="0"/>
              <a:t>that resists the flow of electricity. </a:t>
            </a:r>
            <a:endParaRPr lang="en-US" sz="1600" b="1" dirty="0" smtClean="0"/>
          </a:p>
          <a:p>
            <a:r>
              <a:rPr lang="en-US" b="1" i="1" u="sng" dirty="0" smtClean="0">
                <a:solidFill>
                  <a:schemeClr val="accent1"/>
                </a:solidFill>
              </a:rPr>
              <a:t>Capacitor</a:t>
            </a:r>
            <a:r>
              <a:rPr lang="en-US" b="1" dirty="0" smtClean="0">
                <a:solidFill>
                  <a:schemeClr val="accent1"/>
                </a:solidFill>
              </a:rPr>
              <a:t> : </a:t>
            </a:r>
            <a:r>
              <a:rPr lang="en-US" sz="1600" b="1" dirty="0" smtClean="0"/>
              <a:t>A </a:t>
            </a:r>
            <a:r>
              <a:rPr lang="en-US" sz="1600" b="1" dirty="0"/>
              <a:t>Capacitor is a device that can store and </a:t>
            </a:r>
            <a:r>
              <a:rPr lang="en-US" sz="1600" b="1" dirty="0" smtClean="0"/>
              <a:t>release </a:t>
            </a:r>
            <a:r>
              <a:rPr lang="en-US" sz="1600" b="1" dirty="0"/>
              <a:t>electrical charge in a circuit</a:t>
            </a:r>
            <a:r>
              <a:rPr lang="en-US" sz="1600" b="1" dirty="0" smtClean="0"/>
              <a:t>.</a:t>
            </a:r>
          </a:p>
          <a:p>
            <a:r>
              <a:rPr lang="en-US" sz="2400" b="1" i="1" u="sng" dirty="0">
                <a:solidFill>
                  <a:schemeClr val="accent1"/>
                </a:solidFill>
              </a:rPr>
              <a:t>Inductor</a:t>
            </a:r>
            <a:r>
              <a:rPr lang="en-US" sz="2400" b="1" i="1" dirty="0">
                <a:solidFill>
                  <a:schemeClr val="accent1"/>
                </a:solidFill>
              </a:rPr>
              <a:t>: </a:t>
            </a:r>
            <a:r>
              <a:rPr lang="en-US" sz="1600" b="1" dirty="0"/>
              <a:t>An Inductor is a device that stores electrical energy in a magnetic field. </a:t>
            </a:r>
          </a:p>
          <a:p>
            <a:r>
              <a:rPr lang="en-US" sz="2400" b="1" i="1" u="sng" dirty="0">
                <a:solidFill>
                  <a:schemeClr val="accent1"/>
                </a:solidFill>
              </a:rPr>
              <a:t>Diode</a:t>
            </a:r>
            <a:r>
              <a:rPr lang="en-US" sz="2400" b="1" i="1" dirty="0">
                <a:solidFill>
                  <a:schemeClr val="accent1"/>
                </a:solidFill>
              </a:rPr>
              <a:t>: </a:t>
            </a:r>
            <a:r>
              <a:rPr lang="en-US" sz="1600" b="1" dirty="0"/>
              <a:t>A Diode is a device that only allows for the flow of electricity to pass in one direction. </a:t>
            </a:r>
          </a:p>
          <a:p>
            <a:r>
              <a:rPr lang="en-US" sz="2400" b="1" i="1" u="sng" dirty="0">
                <a:solidFill>
                  <a:schemeClr val="accent1"/>
                </a:solidFill>
              </a:rPr>
              <a:t>Pushbutton</a:t>
            </a:r>
            <a:r>
              <a:rPr lang="en-US" sz="2400" b="1" i="1" dirty="0">
                <a:solidFill>
                  <a:schemeClr val="accent1"/>
                </a:solidFill>
              </a:rPr>
              <a:t>: </a:t>
            </a:r>
            <a:r>
              <a:rPr lang="en-US" sz="1600" b="1" dirty="0"/>
              <a:t>A Pushbutton is a device that either completes or interrupts the flow of </a:t>
            </a:r>
            <a:r>
              <a:rPr lang="en-US" sz="1600" b="1" dirty="0" err="1"/>
              <a:t>electricy</a:t>
            </a:r>
            <a:r>
              <a:rPr lang="en-US" sz="1600" b="1" dirty="0"/>
              <a:t> in a </a:t>
            </a:r>
            <a:r>
              <a:rPr lang="en-US" sz="1600" b="1" dirty="0" smtClean="0"/>
              <a:t>circuit</a:t>
            </a:r>
            <a:r>
              <a:rPr lang="en-US" sz="1800" b="1" dirty="0" smtClean="0"/>
              <a:t>.</a:t>
            </a:r>
          </a:p>
          <a:p>
            <a:pPr marL="0" indent="0">
              <a:buNone/>
            </a:pPr>
            <a:endParaRPr lang="en-US" sz="1800" dirty="0"/>
          </a:p>
        </p:txBody>
      </p:sp>
      <p:cxnSp>
        <p:nvCxnSpPr>
          <p:cNvPr id="4" name="Straight Connector 3"/>
          <p:cNvCxnSpPr/>
          <p:nvPr/>
        </p:nvCxnSpPr>
        <p:spPr>
          <a:xfrm>
            <a:off x="7999412" y="457200"/>
            <a:ext cx="0" cy="6248400"/>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2"/>
          <p:cNvSpPr txBox="1">
            <a:spLocks/>
          </p:cNvSpPr>
          <p:nvPr/>
        </p:nvSpPr>
        <p:spPr>
          <a:xfrm>
            <a:off x="8456612" y="609600"/>
            <a:ext cx="2895600" cy="3692056"/>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2"/>
              </a:buClr>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Clr>
                <a:schemeClr val="accent2"/>
              </a:buClr>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Clr>
                <a:schemeClr val="accent2"/>
              </a:buClr>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Clr>
                <a:schemeClr val="accent2"/>
              </a:buClr>
              <a:buFont typeface="Arial" pitchFamily="34" charset="0"/>
              <a:buChar char="–"/>
              <a:defRPr sz="1400" kern="1200" baseline="0">
                <a:solidFill>
                  <a:schemeClr val="tx1"/>
                </a:solidFill>
                <a:latin typeface="+mn-lt"/>
                <a:ea typeface="+mn-ea"/>
                <a:cs typeface="+mn-cs"/>
              </a:defRPr>
            </a:lvl6pPr>
            <a:lvl7pPr marL="1682496" indent="-173736" algn="l" defTabSz="914400" rtl="0" eaLnBrk="1" latinLnBrk="0" hangingPunct="1">
              <a:lnSpc>
                <a:spcPct val="90000"/>
              </a:lnSpc>
              <a:spcBef>
                <a:spcPts val="600"/>
              </a:spcBef>
              <a:buClr>
                <a:schemeClr val="accent2"/>
              </a:buClr>
              <a:buFont typeface="Arial" pitchFamily="34" charset="0"/>
              <a:buChar char="•"/>
              <a:defRPr sz="1400" kern="1200" baseline="0">
                <a:solidFill>
                  <a:schemeClr val="tx1"/>
                </a:solidFill>
                <a:latin typeface="+mn-lt"/>
                <a:ea typeface="+mn-ea"/>
                <a:cs typeface="+mn-cs"/>
              </a:defRPr>
            </a:lvl7pPr>
            <a:lvl8pPr marL="1920240" indent="-173736" algn="l" defTabSz="914400" rtl="0" eaLnBrk="1" latinLnBrk="0" hangingPunct="1">
              <a:lnSpc>
                <a:spcPct val="90000"/>
              </a:lnSpc>
              <a:spcBef>
                <a:spcPts val="600"/>
              </a:spcBef>
              <a:buClr>
                <a:schemeClr val="accent2"/>
              </a:buClr>
              <a:buFont typeface="Arial" pitchFamily="34" charset="0"/>
              <a:buChar char="–"/>
              <a:defRPr sz="1400" kern="1200" baseline="0">
                <a:solidFill>
                  <a:schemeClr val="tx1"/>
                </a:solidFill>
                <a:latin typeface="+mn-lt"/>
                <a:ea typeface="+mn-ea"/>
                <a:cs typeface="+mn-cs"/>
              </a:defRPr>
            </a:lvl8pPr>
            <a:lvl9pPr marL="2157984" indent="-173736" algn="l" defTabSz="914400" rtl="0" eaLnBrk="1" latinLnBrk="0" hangingPunct="1">
              <a:lnSpc>
                <a:spcPct val="90000"/>
              </a:lnSpc>
              <a:spcBef>
                <a:spcPts val="600"/>
              </a:spcBef>
              <a:buClr>
                <a:schemeClr val="accent2"/>
              </a:buClr>
              <a:buFont typeface="Arial" pitchFamily="34" charset="0"/>
              <a:buChar char="•"/>
              <a:defRPr sz="1400" kern="1200" baseline="0">
                <a:solidFill>
                  <a:schemeClr val="tx1"/>
                </a:solidFill>
                <a:latin typeface="+mn-lt"/>
                <a:ea typeface="+mn-ea"/>
                <a:cs typeface="+mn-cs"/>
              </a:defRPr>
            </a:lvl9pPr>
          </a:lstStyle>
          <a:p>
            <a:pPr marL="0" indent="0">
              <a:buFont typeface="Arial" pitchFamily="34" charset="0"/>
              <a:buNone/>
            </a:pPr>
            <a:r>
              <a:rPr lang="en-US" b="1" i="1" u="sng" dirty="0" smtClean="0">
                <a:solidFill>
                  <a:srgbClr val="00B050"/>
                </a:solidFill>
              </a:rPr>
              <a:t>components</a:t>
            </a:r>
            <a:endParaRPr lang="en-US" b="1" dirty="0" smtClean="0"/>
          </a:p>
          <a:p>
            <a:r>
              <a:rPr lang="en-US" sz="1800" b="1" dirty="0" smtClean="0">
                <a:solidFill>
                  <a:srgbClr val="C00000"/>
                </a:solidFill>
              </a:rPr>
              <a:t>Arduino</a:t>
            </a:r>
          </a:p>
          <a:p>
            <a:r>
              <a:rPr lang="en-US" sz="1800" b="1" dirty="0" smtClean="0"/>
              <a:t>A Sound Sensor</a:t>
            </a:r>
          </a:p>
          <a:p>
            <a:r>
              <a:rPr lang="en-US" sz="1800" b="1" dirty="0" smtClean="0"/>
              <a:t>LED</a:t>
            </a:r>
          </a:p>
          <a:p>
            <a:r>
              <a:rPr lang="en-US" sz="1800" b="1" dirty="0" smtClean="0"/>
              <a:t>220 ohm Resistors</a:t>
            </a:r>
          </a:p>
          <a:p>
            <a:r>
              <a:rPr lang="en-US" sz="1800" b="1" dirty="0" smtClean="0"/>
              <a:t>Mini Breadboard</a:t>
            </a:r>
          </a:p>
          <a:p>
            <a:r>
              <a:rPr lang="en-US" sz="1800" b="1" dirty="0" smtClean="0"/>
              <a:t>Wires</a:t>
            </a:r>
          </a:p>
          <a:p>
            <a:endParaRPr lang="en-US" sz="1200" dirty="0"/>
          </a:p>
        </p:txBody>
      </p:sp>
    </p:spTree>
    <p:extLst>
      <p:ext uri="{BB962C8B-B14F-4D97-AF65-F5344CB8AC3E}">
        <p14:creationId xmlns:p14="http://schemas.microsoft.com/office/powerpoint/2010/main" val="685996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533400"/>
            <a:ext cx="9601200" cy="498945"/>
          </a:xfrm>
        </p:spPr>
        <p:txBody>
          <a:bodyPr>
            <a:noAutofit/>
          </a:bodyPr>
          <a:lstStyle/>
          <a:p>
            <a:r>
              <a:rPr lang="en-US" b="1" i="1" u="sng" dirty="0">
                <a:solidFill>
                  <a:srgbClr val="00B050"/>
                </a:solidFill>
              </a:rPr>
              <a:t>Built-in components of Arduino</a:t>
            </a:r>
            <a:endParaRPr lang="en-US" b="1" i="1" u="sng" dirty="0">
              <a:solidFill>
                <a:srgbClr val="00B050"/>
              </a:solidFill>
              <a:latin typeface="Arial Rounded MT Bold" panose="020F0704030504030204" pitchFamily="34" charset="0"/>
            </a:endParaRPr>
          </a:p>
        </p:txBody>
      </p:sp>
      <p:sp>
        <p:nvSpPr>
          <p:cNvPr id="14" name="Content Placeholder 13"/>
          <p:cNvSpPr>
            <a:spLocks noGrp="1"/>
          </p:cNvSpPr>
          <p:nvPr>
            <p:ph idx="1"/>
          </p:nvPr>
        </p:nvSpPr>
        <p:spPr>
          <a:xfrm>
            <a:off x="1522414" y="1143000"/>
            <a:ext cx="6476998" cy="5486400"/>
          </a:xfrm>
        </p:spPr>
        <p:txBody>
          <a:bodyPr>
            <a:normAutofit/>
          </a:bodyPr>
          <a:lstStyle/>
          <a:p>
            <a:r>
              <a:rPr lang="en-US" sz="2400" b="1" i="1" u="sng" dirty="0" smtClean="0">
                <a:solidFill>
                  <a:schemeClr val="accent1"/>
                </a:solidFill>
              </a:rPr>
              <a:t>Transistor</a:t>
            </a:r>
            <a:r>
              <a:rPr lang="en-US" sz="2400" b="1" i="1" dirty="0">
                <a:solidFill>
                  <a:schemeClr val="accent1"/>
                </a:solidFill>
              </a:rPr>
              <a:t>:</a:t>
            </a:r>
            <a:r>
              <a:rPr lang="en-US" dirty="0" smtClean="0"/>
              <a:t> </a:t>
            </a:r>
            <a:r>
              <a:rPr lang="en-US" sz="1500" b="1" dirty="0" smtClean="0"/>
              <a:t>A </a:t>
            </a:r>
            <a:r>
              <a:rPr lang="en-US" sz="1500" b="1" dirty="0"/>
              <a:t>Transistor is a device that restricts or allows the flow of current between two contacts based on the presence or absence of current on a third contact. </a:t>
            </a:r>
          </a:p>
          <a:p>
            <a:pPr>
              <a:buFont typeface="Wingdings" panose="05000000000000000000" pitchFamily="2" charset="2"/>
              <a:buChar char="v"/>
            </a:pPr>
            <a:r>
              <a:rPr lang="en-US" sz="1500" b="1" dirty="0"/>
              <a:t>Two common types of transistors are:</a:t>
            </a:r>
          </a:p>
          <a:p>
            <a:pPr>
              <a:buFont typeface="Wingdings" panose="05000000000000000000" pitchFamily="2" charset="2"/>
              <a:buChar char="Ø"/>
            </a:pPr>
            <a:r>
              <a:rPr lang="en-US" sz="1300" b="1" i="1" dirty="0">
                <a:solidFill>
                  <a:schemeClr val="accent1"/>
                </a:solidFill>
              </a:rPr>
              <a:t>PNP</a:t>
            </a:r>
            <a:r>
              <a:rPr lang="en-US" sz="1300" b="1" i="1" dirty="0"/>
              <a:t> </a:t>
            </a:r>
            <a:r>
              <a:rPr lang="en-US" sz="1300" i="1" dirty="0"/>
              <a:t>- If the base voltage is less than the emitter voltage, then current flows from the emitter to the collector.</a:t>
            </a:r>
          </a:p>
          <a:p>
            <a:pPr>
              <a:buFont typeface="Wingdings" panose="05000000000000000000" pitchFamily="2" charset="2"/>
              <a:buChar char="Ø"/>
            </a:pPr>
            <a:r>
              <a:rPr lang="en-US" sz="1300" b="1" i="1" dirty="0">
                <a:solidFill>
                  <a:schemeClr val="accent1"/>
                </a:solidFill>
              </a:rPr>
              <a:t>NPN</a:t>
            </a:r>
            <a:r>
              <a:rPr lang="en-US" sz="1300" i="1" dirty="0"/>
              <a:t> - If the base voltage is greater than the emitter voltage, then current flows from the collector to the emitter.</a:t>
            </a:r>
          </a:p>
          <a:p>
            <a:pPr>
              <a:buFont typeface="Wingdings" panose="05000000000000000000" pitchFamily="2" charset="2"/>
              <a:buChar char="Ø"/>
            </a:pPr>
            <a:r>
              <a:rPr lang="en-US" sz="1500" b="1" i="1" dirty="0">
                <a:solidFill>
                  <a:srgbClr val="C00000"/>
                </a:solidFill>
              </a:rPr>
              <a:t>{Note: The P stands for P-type semiconductor and the N stands for N-type semiconductor</a:t>
            </a:r>
            <a:r>
              <a:rPr lang="en-US" sz="1500" b="1" i="1" dirty="0" smtClean="0">
                <a:solidFill>
                  <a:srgbClr val="C00000"/>
                </a:solidFill>
              </a:rPr>
              <a:t>}</a:t>
            </a:r>
            <a:endParaRPr lang="en-US" sz="2200" b="1" dirty="0" smtClean="0">
              <a:solidFill>
                <a:srgbClr val="C00000"/>
              </a:solidFill>
            </a:endParaRPr>
          </a:p>
          <a:p>
            <a:r>
              <a:rPr lang="en-US" sz="2200" b="1" i="1" u="sng" dirty="0" smtClean="0">
                <a:solidFill>
                  <a:schemeClr val="accent1"/>
                </a:solidFill>
              </a:rPr>
              <a:t>Relay</a:t>
            </a:r>
            <a:r>
              <a:rPr lang="en-US" sz="2200" b="1" i="1" dirty="0" smtClean="0">
                <a:solidFill>
                  <a:schemeClr val="accent1"/>
                </a:solidFill>
              </a:rPr>
              <a:t>: </a:t>
            </a:r>
            <a:r>
              <a:rPr lang="en-US" sz="1300" b="1" dirty="0" smtClean="0"/>
              <a:t>A </a:t>
            </a:r>
            <a:r>
              <a:rPr lang="en-US" sz="1300" b="1" dirty="0"/>
              <a:t>Relay is a device that completes a connection between two contact points by means of a mechanical movement. </a:t>
            </a:r>
            <a:endParaRPr lang="en-US" sz="1300" b="1" dirty="0" smtClean="0"/>
          </a:p>
          <a:p>
            <a:r>
              <a:rPr lang="en-US" sz="2200" b="1" i="1" u="sng" dirty="0" err="1" smtClean="0">
                <a:solidFill>
                  <a:schemeClr val="accent1"/>
                </a:solidFill>
              </a:rPr>
              <a:t>Photoresistor</a:t>
            </a:r>
            <a:r>
              <a:rPr lang="en-US" sz="2200" b="1" i="1" dirty="0" smtClean="0">
                <a:solidFill>
                  <a:schemeClr val="accent1"/>
                </a:solidFill>
              </a:rPr>
              <a:t>: </a:t>
            </a:r>
            <a:r>
              <a:rPr lang="en-US" sz="1300" b="1" dirty="0" smtClean="0"/>
              <a:t>A </a:t>
            </a:r>
            <a:r>
              <a:rPr lang="en-US" sz="1300" b="1" dirty="0" err="1"/>
              <a:t>photoresistor</a:t>
            </a:r>
            <a:r>
              <a:rPr lang="en-US" sz="1300" b="1" dirty="0"/>
              <a:t> is a special type of resistor that is photo (or light) sensitive i.e. the resistance changes according to how much light is on the </a:t>
            </a:r>
            <a:r>
              <a:rPr lang="en-US" sz="1300" b="1" dirty="0" err="1" smtClean="0"/>
              <a:t>photoresistor</a:t>
            </a:r>
            <a:r>
              <a:rPr lang="en-US" sz="1300" b="1" dirty="0" smtClean="0"/>
              <a:t>.</a:t>
            </a:r>
            <a:endParaRPr lang="en-US" sz="1300" b="1" dirty="0"/>
          </a:p>
          <a:p>
            <a:pPr lvl="0"/>
            <a:endParaRPr lang="en-US" dirty="0"/>
          </a:p>
        </p:txBody>
      </p:sp>
      <p:cxnSp>
        <p:nvCxnSpPr>
          <p:cNvPr id="4" name="Straight Connector 3"/>
          <p:cNvCxnSpPr/>
          <p:nvPr/>
        </p:nvCxnSpPr>
        <p:spPr>
          <a:xfrm>
            <a:off x="7999412" y="457200"/>
            <a:ext cx="0" cy="6248400"/>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2"/>
          <p:cNvSpPr txBox="1">
            <a:spLocks/>
          </p:cNvSpPr>
          <p:nvPr/>
        </p:nvSpPr>
        <p:spPr>
          <a:xfrm>
            <a:off x="8456612" y="609600"/>
            <a:ext cx="2895600" cy="3692056"/>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2"/>
              </a:buClr>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Clr>
                <a:schemeClr val="accent2"/>
              </a:buClr>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Clr>
                <a:schemeClr val="accent2"/>
              </a:buClr>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Clr>
                <a:schemeClr val="accent2"/>
              </a:buClr>
              <a:buFont typeface="Arial" pitchFamily="34" charset="0"/>
              <a:buChar char="–"/>
              <a:defRPr sz="1400" kern="1200" baseline="0">
                <a:solidFill>
                  <a:schemeClr val="tx1"/>
                </a:solidFill>
                <a:latin typeface="+mn-lt"/>
                <a:ea typeface="+mn-ea"/>
                <a:cs typeface="+mn-cs"/>
              </a:defRPr>
            </a:lvl6pPr>
            <a:lvl7pPr marL="1682496" indent="-173736" algn="l" defTabSz="914400" rtl="0" eaLnBrk="1" latinLnBrk="0" hangingPunct="1">
              <a:lnSpc>
                <a:spcPct val="90000"/>
              </a:lnSpc>
              <a:spcBef>
                <a:spcPts val="600"/>
              </a:spcBef>
              <a:buClr>
                <a:schemeClr val="accent2"/>
              </a:buClr>
              <a:buFont typeface="Arial" pitchFamily="34" charset="0"/>
              <a:buChar char="•"/>
              <a:defRPr sz="1400" kern="1200" baseline="0">
                <a:solidFill>
                  <a:schemeClr val="tx1"/>
                </a:solidFill>
                <a:latin typeface="+mn-lt"/>
                <a:ea typeface="+mn-ea"/>
                <a:cs typeface="+mn-cs"/>
              </a:defRPr>
            </a:lvl7pPr>
            <a:lvl8pPr marL="1920240" indent="-173736" algn="l" defTabSz="914400" rtl="0" eaLnBrk="1" latinLnBrk="0" hangingPunct="1">
              <a:lnSpc>
                <a:spcPct val="90000"/>
              </a:lnSpc>
              <a:spcBef>
                <a:spcPts val="600"/>
              </a:spcBef>
              <a:buClr>
                <a:schemeClr val="accent2"/>
              </a:buClr>
              <a:buFont typeface="Arial" pitchFamily="34" charset="0"/>
              <a:buChar char="–"/>
              <a:defRPr sz="1400" kern="1200" baseline="0">
                <a:solidFill>
                  <a:schemeClr val="tx1"/>
                </a:solidFill>
                <a:latin typeface="+mn-lt"/>
                <a:ea typeface="+mn-ea"/>
                <a:cs typeface="+mn-cs"/>
              </a:defRPr>
            </a:lvl8pPr>
            <a:lvl9pPr marL="2157984" indent="-173736" algn="l" defTabSz="914400" rtl="0" eaLnBrk="1" latinLnBrk="0" hangingPunct="1">
              <a:lnSpc>
                <a:spcPct val="90000"/>
              </a:lnSpc>
              <a:spcBef>
                <a:spcPts val="600"/>
              </a:spcBef>
              <a:buClr>
                <a:schemeClr val="accent2"/>
              </a:buClr>
              <a:buFont typeface="Arial" pitchFamily="34" charset="0"/>
              <a:buChar char="•"/>
              <a:defRPr sz="1400" kern="1200" baseline="0">
                <a:solidFill>
                  <a:schemeClr val="tx1"/>
                </a:solidFill>
                <a:latin typeface="+mn-lt"/>
                <a:ea typeface="+mn-ea"/>
                <a:cs typeface="+mn-cs"/>
              </a:defRPr>
            </a:lvl9pPr>
          </a:lstStyle>
          <a:p>
            <a:pPr marL="0" indent="0">
              <a:buFont typeface="Arial" pitchFamily="34" charset="0"/>
              <a:buNone/>
            </a:pPr>
            <a:r>
              <a:rPr lang="en-US" b="1" i="1" u="sng" dirty="0" smtClean="0">
                <a:solidFill>
                  <a:srgbClr val="00B050"/>
                </a:solidFill>
              </a:rPr>
              <a:t>components</a:t>
            </a:r>
            <a:endParaRPr lang="en-US" b="1" dirty="0" smtClean="0"/>
          </a:p>
          <a:p>
            <a:r>
              <a:rPr lang="en-US" sz="1800" b="1" dirty="0" smtClean="0">
                <a:solidFill>
                  <a:srgbClr val="C00000"/>
                </a:solidFill>
              </a:rPr>
              <a:t>Arduino</a:t>
            </a:r>
          </a:p>
          <a:p>
            <a:r>
              <a:rPr lang="en-US" sz="1800" b="1" dirty="0" smtClean="0"/>
              <a:t>A Sound Sensor</a:t>
            </a:r>
          </a:p>
          <a:p>
            <a:r>
              <a:rPr lang="en-US" sz="1800" b="1" dirty="0" smtClean="0"/>
              <a:t>LED</a:t>
            </a:r>
          </a:p>
          <a:p>
            <a:r>
              <a:rPr lang="en-US" sz="1800" b="1" dirty="0" smtClean="0"/>
              <a:t>220 ohm Resistors</a:t>
            </a:r>
          </a:p>
          <a:p>
            <a:r>
              <a:rPr lang="en-US" sz="1800" b="1" dirty="0" smtClean="0"/>
              <a:t>Mini Breadboard</a:t>
            </a:r>
          </a:p>
          <a:p>
            <a:r>
              <a:rPr lang="en-US" sz="1800" b="1" dirty="0" smtClean="0"/>
              <a:t>Wires</a:t>
            </a:r>
          </a:p>
          <a:p>
            <a:endParaRPr lang="en-US" sz="1200" dirty="0"/>
          </a:p>
        </p:txBody>
      </p:sp>
    </p:spTree>
    <p:extLst>
      <p:ext uri="{BB962C8B-B14F-4D97-AF65-F5344CB8AC3E}">
        <p14:creationId xmlns:p14="http://schemas.microsoft.com/office/powerpoint/2010/main" val="2237544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762000"/>
            <a:ext cx="9601200" cy="533400"/>
          </a:xfrm>
        </p:spPr>
        <p:txBody>
          <a:bodyPr/>
          <a:lstStyle/>
          <a:p>
            <a:r>
              <a:rPr lang="en-US" b="1" i="1" u="sng" dirty="0">
                <a:solidFill>
                  <a:srgbClr val="00B050"/>
                </a:solidFill>
              </a:rPr>
              <a:t>components</a:t>
            </a:r>
            <a:endParaRPr lang="en-US" dirty="0"/>
          </a:p>
        </p:txBody>
      </p:sp>
      <p:sp>
        <p:nvSpPr>
          <p:cNvPr id="3" name="Content Placeholder 2"/>
          <p:cNvSpPr>
            <a:spLocks noGrp="1"/>
          </p:cNvSpPr>
          <p:nvPr>
            <p:ph idx="1"/>
          </p:nvPr>
        </p:nvSpPr>
        <p:spPr>
          <a:xfrm>
            <a:off x="1446212" y="1638300"/>
            <a:ext cx="6781800" cy="4191000"/>
          </a:xfrm>
        </p:spPr>
        <p:txBody>
          <a:bodyPr/>
          <a:lstStyle/>
          <a:p>
            <a:r>
              <a:rPr lang="en-US" sz="2800" b="1" i="1" u="sng" dirty="0">
                <a:solidFill>
                  <a:schemeClr val="accent1"/>
                </a:solidFill>
              </a:rPr>
              <a:t>Sound </a:t>
            </a:r>
            <a:r>
              <a:rPr lang="en-US" sz="2800" b="1" i="1" u="sng" dirty="0" smtClean="0">
                <a:solidFill>
                  <a:schemeClr val="accent1"/>
                </a:solidFill>
              </a:rPr>
              <a:t>Sensor:</a:t>
            </a:r>
            <a:r>
              <a:rPr lang="en-US" sz="2800" b="1" i="1" dirty="0" smtClean="0"/>
              <a:t> </a:t>
            </a:r>
            <a:r>
              <a:rPr lang="en-US" sz="2800" b="1" i="1" dirty="0"/>
              <a:t>Sound Sensor </a:t>
            </a:r>
            <a:r>
              <a:rPr lang="en-US" sz="2800" b="1" dirty="0" smtClean="0"/>
              <a:t>is </a:t>
            </a:r>
            <a:r>
              <a:rPr lang="en-US" sz="2800" b="1" dirty="0"/>
              <a:t>a small and very easy to use audio sensing board with three different outputs. The Sound Detector not only provides an audio output, but also a binary indication of the presence of sound, and an analog representation of its amplitude.</a:t>
            </a:r>
            <a:endParaRPr lang="en-US" sz="2800" b="1" i="1" u="sng" dirty="0">
              <a:solidFill>
                <a:schemeClr val="accent1"/>
              </a:solidFill>
            </a:endParaRPr>
          </a:p>
          <a:p>
            <a:endParaRPr lang="en-US" dirty="0"/>
          </a:p>
        </p:txBody>
      </p:sp>
      <p:cxnSp>
        <p:nvCxnSpPr>
          <p:cNvPr id="4" name="Straight Connector 3"/>
          <p:cNvCxnSpPr/>
          <p:nvPr/>
        </p:nvCxnSpPr>
        <p:spPr>
          <a:xfrm>
            <a:off x="8479960" y="419100"/>
            <a:ext cx="0" cy="6248400"/>
          </a:xfrm>
          <a:prstGeom prst="line">
            <a:avLst/>
          </a:prstGeom>
        </p:spPr>
        <p:style>
          <a:lnRef idx="1">
            <a:schemeClr val="accent1"/>
          </a:lnRef>
          <a:fillRef idx="0">
            <a:schemeClr val="accent1"/>
          </a:fillRef>
          <a:effectRef idx="0">
            <a:schemeClr val="accent1"/>
          </a:effectRef>
          <a:fontRef idx="minor">
            <a:schemeClr val="tx1"/>
          </a:fontRef>
        </p:style>
      </p:cxnSp>
      <p:sp>
        <p:nvSpPr>
          <p:cNvPr id="5" name="Content Placeholder 2"/>
          <p:cNvSpPr txBox="1">
            <a:spLocks/>
          </p:cNvSpPr>
          <p:nvPr/>
        </p:nvSpPr>
        <p:spPr>
          <a:xfrm>
            <a:off x="8731909" y="1295400"/>
            <a:ext cx="2895600" cy="3692056"/>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2"/>
              </a:buClr>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Clr>
                <a:schemeClr val="accent2"/>
              </a:buClr>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Clr>
                <a:schemeClr val="accent2"/>
              </a:buClr>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Clr>
                <a:schemeClr val="accent2"/>
              </a:buClr>
              <a:buFont typeface="Arial" pitchFamily="34" charset="0"/>
              <a:buChar char="–"/>
              <a:defRPr sz="1400" kern="1200" baseline="0">
                <a:solidFill>
                  <a:schemeClr val="tx1"/>
                </a:solidFill>
                <a:latin typeface="+mn-lt"/>
                <a:ea typeface="+mn-ea"/>
                <a:cs typeface="+mn-cs"/>
              </a:defRPr>
            </a:lvl6pPr>
            <a:lvl7pPr marL="1682496" indent="-173736" algn="l" defTabSz="914400" rtl="0" eaLnBrk="1" latinLnBrk="0" hangingPunct="1">
              <a:lnSpc>
                <a:spcPct val="90000"/>
              </a:lnSpc>
              <a:spcBef>
                <a:spcPts val="600"/>
              </a:spcBef>
              <a:buClr>
                <a:schemeClr val="accent2"/>
              </a:buClr>
              <a:buFont typeface="Arial" pitchFamily="34" charset="0"/>
              <a:buChar char="•"/>
              <a:defRPr sz="1400" kern="1200" baseline="0">
                <a:solidFill>
                  <a:schemeClr val="tx1"/>
                </a:solidFill>
                <a:latin typeface="+mn-lt"/>
                <a:ea typeface="+mn-ea"/>
                <a:cs typeface="+mn-cs"/>
              </a:defRPr>
            </a:lvl7pPr>
            <a:lvl8pPr marL="1920240" indent="-173736" algn="l" defTabSz="914400" rtl="0" eaLnBrk="1" latinLnBrk="0" hangingPunct="1">
              <a:lnSpc>
                <a:spcPct val="90000"/>
              </a:lnSpc>
              <a:spcBef>
                <a:spcPts val="600"/>
              </a:spcBef>
              <a:buClr>
                <a:schemeClr val="accent2"/>
              </a:buClr>
              <a:buFont typeface="Arial" pitchFamily="34" charset="0"/>
              <a:buChar char="–"/>
              <a:defRPr sz="1400" kern="1200" baseline="0">
                <a:solidFill>
                  <a:schemeClr val="tx1"/>
                </a:solidFill>
                <a:latin typeface="+mn-lt"/>
                <a:ea typeface="+mn-ea"/>
                <a:cs typeface="+mn-cs"/>
              </a:defRPr>
            </a:lvl8pPr>
            <a:lvl9pPr marL="2157984" indent="-173736" algn="l" defTabSz="914400" rtl="0" eaLnBrk="1" latinLnBrk="0" hangingPunct="1">
              <a:lnSpc>
                <a:spcPct val="90000"/>
              </a:lnSpc>
              <a:spcBef>
                <a:spcPts val="600"/>
              </a:spcBef>
              <a:buClr>
                <a:schemeClr val="accent2"/>
              </a:buClr>
              <a:buFont typeface="Arial" pitchFamily="34" charset="0"/>
              <a:buChar char="•"/>
              <a:defRPr sz="1400" kern="1200" baseline="0">
                <a:solidFill>
                  <a:schemeClr val="tx1"/>
                </a:solidFill>
                <a:latin typeface="+mn-lt"/>
                <a:ea typeface="+mn-ea"/>
                <a:cs typeface="+mn-cs"/>
              </a:defRPr>
            </a:lvl9pPr>
          </a:lstStyle>
          <a:p>
            <a:pPr marL="0" indent="0">
              <a:buFont typeface="Arial" pitchFamily="34" charset="0"/>
              <a:buNone/>
            </a:pPr>
            <a:r>
              <a:rPr lang="en-US" b="1" i="1" u="sng" dirty="0" smtClean="0">
                <a:solidFill>
                  <a:srgbClr val="00B050"/>
                </a:solidFill>
              </a:rPr>
              <a:t>components</a:t>
            </a:r>
            <a:endParaRPr lang="en-US" b="1" dirty="0" smtClean="0"/>
          </a:p>
          <a:p>
            <a:r>
              <a:rPr lang="en-US" sz="1800" b="1" dirty="0" smtClean="0"/>
              <a:t>Arduino</a:t>
            </a:r>
          </a:p>
          <a:p>
            <a:r>
              <a:rPr lang="en-US" sz="1800" b="1" dirty="0" smtClean="0">
                <a:solidFill>
                  <a:schemeClr val="accent1"/>
                </a:solidFill>
              </a:rPr>
              <a:t>A Sound Sensor</a:t>
            </a:r>
          </a:p>
          <a:p>
            <a:r>
              <a:rPr lang="en-US" sz="1800" b="1" dirty="0" smtClean="0"/>
              <a:t>LED</a:t>
            </a:r>
          </a:p>
          <a:p>
            <a:r>
              <a:rPr lang="en-US" sz="1800" b="1" dirty="0" smtClean="0"/>
              <a:t>220 ohm Resistors</a:t>
            </a:r>
          </a:p>
          <a:p>
            <a:r>
              <a:rPr lang="en-US" sz="1800" b="1" dirty="0" smtClean="0"/>
              <a:t>Mini Breadboard</a:t>
            </a:r>
          </a:p>
          <a:p>
            <a:r>
              <a:rPr lang="en-US" sz="1800" b="1" dirty="0" smtClean="0"/>
              <a:t>Wires</a:t>
            </a:r>
          </a:p>
          <a:p>
            <a:endParaRPr lang="en-US" sz="1200" dirty="0"/>
          </a:p>
        </p:txBody>
      </p:sp>
    </p:spTree>
    <p:extLst>
      <p:ext uri="{BB962C8B-B14F-4D97-AF65-F5344CB8AC3E}">
        <p14:creationId xmlns:p14="http://schemas.microsoft.com/office/powerpoint/2010/main" val="37851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2" y="533400"/>
            <a:ext cx="9601200" cy="609600"/>
          </a:xfrm>
        </p:spPr>
        <p:txBody>
          <a:bodyPr>
            <a:normAutofit/>
          </a:bodyPr>
          <a:lstStyle/>
          <a:p>
            <a:r>
              <a:rPr lang="en-US" b="1" i="1" u="sng" dirty="0" smtClean="0">
                <a:solidFill>
                  <a:srgbClr val="00B050"/>
                </a:solidFill>
              </a:rPr>
              <a:t>components</a:t>
            </a:r>
            <a:endParaRPr lang="en-US" dirty="0"/>
          </a:p>
        </p:txBody>
      </p:sp>
      <p:sp>
        <p:nvSpPr>
          <p:cNvPr id="3" name="Content Placeholder 2"/>
          <p:cNvSpPr>
            <a:spLocks noGrp="1"/>
          </p:cNvSpPr>
          <p:nvPr>
            <p:ph idx="1"/>
          </p:nvPr>
        </p:nvSpPr>
        <p:spPr>
          <a:xfrm>
            <a:off x="1217612" y="1295400"/>
            <a:ext cx="7238998" cy="5105400"/>
          </a:xfrm>
        </p:spPr>
        <p:txBody>
          <a:bodyPr>
            <a:normAutofit/>
          </a:bodyPr>
          <a:lstStyle/>
          <a:p>
            <a:r>
              <a:rPr lang="en-US" sz="3200" b="1" i="1" u="sng" dirty="0">
                <a:solidFill>
                  <a:schemeClr val="accent1"/>
                </a:solidFill>
              </a:rPr>
              <a:t>LED</a:t>
            </a:r>
            <a:r>
              <a:rPr lang="en-US" sz="3200" b="1" i="1" dirty="0">
                <a:solidFill>
                  <a:schemeClr val="accent1"/>
                </a:solidFill>
              </a:rPr>
              <a:t>: </a:t>
            </a:r>
            <a:r>
              <a:rPr lang="en-US" b="1" dirty="0"/>
              <a:t>A LED is a diode that generates a specific wavelength of light when a voltage is applied across its leads. </a:t>
            </a:r>
          </a:p>
          <a:p>
            <a:r>
              <a:rPr lang="en-US" sz="3200" b="1" i="1" u="sng" dirty="0">
                <a:solidFill>
                  <a:schemeClr val="accent1"/>
                </a:solidFill>
              </a:rPr>
              <a:t>Resistor</a:t>
            </a:r>
            <a:r>
              <a:rPr lang="en-US" sz="3200" b="1" i="1" dirty="0">
                <a:solidFill>
                  <a:schemeClr val="accent1"/>
                </a:solidFill>
              </a:rPr>
              <a:t>: </a:t>
            </a:r>
            <a:r>
              <a:rPr lang="en-US" b="1" dirty="0"/>
              <a:t>A Resistor is a device that resists the flow of electricity</a:t>
            </a:r>
            <a:r>
              <a:rPr lang="en-US" sz="3200" b="1" dirty="0"/>
              <a:t>. </a:t>
            </a:r>
            <a:endParaRPr lang="en-US" sz="3200" b="1" i="1" u="sng" dirty="0" smtClean="0">
              <a:solidFill>
                <a:schemeClr val="accent1"/>
              </a:solidFill>
            </a:endParaRPr>
          </a:p>
          <a:p>
            <a:r>
              <a:rPr lang="en-US" sz="3200" b="1" i="1" u="sng" dirty="0" smtClean="0">
                <a:solidFill>
                  <a:schemeClr val="accent1"/>
                </a:solidFill>
              </a:rPr>
              <a:t>Wire</a:t>
            </a:r>
            <a:r>
              <a:rPr lang="en-US" sz="3200" b="1" i="1" dirty="0">
                <a:solidFill>
                  <a:schemeClr val="accent1"/>
                </a:solidFill>
              </a:rPr>
              <a:t>: </a:t>
            </a:r>
            <a:r>
              <a:rPr lang="en-US" b="1" dirty="0"/>
              <a:t>A Wire is one of the most basic, and crucial components available. A wire is used to connect the components of a circuit together.</a:t>
            </a:r>
          </a:p>
          <a:p>
            <a:r>
              <a:rPr lang="en-US" sz="3200" b="1" i="1" u="sng" dirty="0">
                <a:solidFill>
                  <a:schemeClr val="accent1"/>
                </a:solidFill>
              </a:rPr>
              <a:t>Breadboard</a:t>
            </a:r>
            <a:r>
              <a:rPr lang="en-US" sz="3200" b="1" i="1" dirty="0">
                <a:solidFill>
                  <a:schemeClr val="accent1"/>
                </a:solidFill>
              </a:rPr>
              <a:t>: </a:t>
            </a:r>
            <a:r>
              <a:rPr lang="en-US" b="1" dirty="0"/>
              <a:t>A Breadboard is a device that facilitates the </a:t>
            </a:r>
            <a:r>
              <a:rPr lang="en-US" b="1" dirty="0" smtClean="0"/>
              <a:t>construction </a:t>
            </a:r>
            <a:r>
              <a:rPr lang="en-US" b="1" dirty="0"/>
              <a:t>and testing of circuits</a:t>
            </a:r>
            <a:r>
              <a:rPr lang="en-US" b="1" dirty="0" smtClean="0"/>
              <a:t>.</a:t>
            </a:r>
          </a:p>
          <a:p>
            <a:endParaRPr lang="en-US" b="1" dirty="0"/>
          </a:p>
          <a:p>
            <a:endParaRPr lang="en-US" dirty="0"/>
          </a:p>
        </p:txBody>
      </p:sp>
      <p:cxnSp>
        <p:nvCxnSpPr>
          <p:cNvPr id="4" name="Straight Connector 3"/>
          <p:cNvCxnSpPr/>
          <p:nvPr/>
        </p:nvCxnSpPr>
        <p:spPr>
          <a:xfrm>
            <a:off x="8479960" y="419100"/>
            <a:ext cx="0" cy="6248400"/>
          </a:xfrm>
          <a:prstGeom prst="line">
            <a:avLst/>
          </a:prstGeom>
        </p:spPr>
        <p:style>
          <a:lnRef idx="1">
            <a:schemeClr val="accent1"/>
          </a:lnRef>
          <a:fillRef idx="0">
            <a:schemeClr val="accent1"/>
          </a:fillRef>
          <a:effectRef idx="0">
            <a:schemeClr val="accent1"/>
          </a:effectRef>
          <a:fontRef idx="minor">
            <a:schemeClr val="tx1"/>
          </a:fontRef>
        </p:style>
      </p:cxnSp>
      <p:sp>
        <p:nvSpPr>
          <p:cNvPr id="5" name="Content Placeholder 2"/>
          <p:cNvSpPr txBox="1">
            <a:spLocks/>
          </p:cNvSpPr>
          <p:nvPr/>
        </p:nvSpPr>
        <p:spPr>
          <a:xfrm>
            <a:off x="8761412" y="990600"/>
            <a:ext cx="2895600" cy="3692056"/>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2"/>
              </a:buClr>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Clr>
                <a:schemeClr val="accent2"/>
              </a:buClr>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Clr>
                <a:schemeClr val="accent2"/>
              </a:buClr>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Clr>
                <a:schemeClr val="accent2"/>
              </a:buClr>
              <a:buFont typeface="Arial" pitchFamily="34" charset="0"/>
              <a:buChar char="–"/>
              <a:defRPr sz="1400" kern="1200" baseline="0">
                <a:solidFill>
                  <a:schemeClr val="tx1"/>
                </a:solidFill>
                <a:latin typeface="+mn-lt"/>
                <a:ea typeface="+mn-ea"/>
                <a:cs typeface="+mn-cs"/>
              </a:defRPr>
            </a:lvl6pPr>
            <a:lvl7pPr marL="1682496" indent="-173736" algn="l" defTabSz="914400" rtl="0" eaLnBrk="1" latinLnBrk="0" hangingPunct="1">
              <a:lnSpc>
                <a:spcPct val="90000"/>
              </a:lnSpc>
              <a:spcBef>
                <a:spcPts val="600"/>
              </a:spcBef>
              <a:buClr>
                <a:schemeClr val="accent2"/>
              </a:buClr>
              <a:buFont typeface="Arial" pitchFamily="34" charset="0"/>
              <a:buChar char="•"/>
              <a:defRPr sz="1400" kern="1200" baseline="0">
                <a:solidFill>
                  <a:schemeClr val="tx1"/>
                </a:solidFill>
                <a:latin typeface="+mn-lt"/>
                <a:ea typeface="+mn-ea"/>
                <a:cs typeface="+mn-cs"/>
              </a:defRPr>
            </a:lvl7pPr>
            <a:lvl8pPr marL="1920240" indent="-173736" algn="l" defTabSz="914400" rtl="0" eaLnBrk="1" latinLnBrk="0" hangingPunct="1">
              <a:lnSpc>
                <a:spcPct val="90000"/>
              </a:lnSpc>
              <a:spcBef>
                <a:spcPts val="600"/>
              </a:spcBef>
              <a:buClr>
                <a:schemeClr val="accent2"/>
              </a:buClr>
              <a:buFont typeface="Arial" pitchFamily="34" charset="0"/>
              <a:buChar char="–"/>
              <a:defRPr sz="1400" kern="1200" baseline="0">
                <a:solidFill>
                  <a:schemeClr val="tx1"/>
                </a:solidFill>
                <a:latin typeface="+mn-lt"/>
                <a:ea typeface="+mn-ea"/>
                <a:cs typeface="+mn-cs"/>
              </a:defRPr>
            </a:lvl8pPr>
            <a:lvl9pPr marL="2157984" indent="-173736" algn="l" defTabSz="914400" rtl="0" eaLnBrk="1" latinLnBrk="0" hangingPunct="1">
              <a:lnSpc>
                <a:spcPct val="90000"/>
              </a:lnSpc>
              <a:spcBef>
                <a:spcPts val="600"/>
              </a:spcBef>
              <a:buClr>
                <a:schemeClr val="accent2"/>
              </a:buClr>
              <a:buFont typeface="Arial" pitchFamily="34" charset="0"/>
              <a:buChar char="•"/>
              <a:defRPr sz="1400" kern="1200" baseline="0">
                <a:solidFill>
                  <a:schemeClr val="tx1"/>
                </a:solidFill>
                <a:latin typeface="+mn-lt"/>
                <a:ea typeface="+mn-ea"/>
                <a:cs typeface="+mn-cs"/>
              </a:defRPr>
            </a:lvl9pPr>
          </a:lstStyle>
          <a:p>
            <a:pPr marL="0" indent="0">
              <a:buFont typeface="Arial" pitchFamily="34" charset="0"/>
              <a:buNone/>
            </a:pPr>
            <a:r>
              <a:rPr lang="en-US" b="1" i="1" u="sng" dirty="0" smtClean="0">
                <a:solidFill>
                  <a:srgbClr val="00B050"/>
                </a:solidFill>
              </a:rPr>
              <a:t>components</a:t>
            </a:r>
            <a:endParaRPr lang="en-US" b="1" dirty="0" smtClean="0"/>
          </a:p>
          <a:p>
            <a:r>
              <a:rPr lang="en-US" sz="1800" b="1" dirty="0" smtClean="0"/>
              <a:t>Arduino</a:t>
            </a:r>
          </a:p>
          <a:p>
            <a:r>
              <a:rPr lang="en-US" sz="1800" b="1" dirty="0" smtClean="0"/>
              <a:t>A Sound Sensor</a:t>
            </a:r>
          </a:p>
          <a:p>
            <a:r>
              <a:rPr lang="en-US" sz="1800" b="1" dirty="0" smtClean="0">
                <a:solidFill>
                  <a:srgbClr val="C00000"/>
                </a:solidFill>
              </a:rPr>
              <a:t>LED</a:t>
            </a:r>
          </a:p>
          <a:p>
            <a:r>
              <a:rPr lang="en-US" sz="1800" b="1" dirty="0" smtClean="0">
                <a:solidFill>
                  <a:srgbClr val="C00000"/>
                </a:solidFill>
              </a:rPr>
              <a:t>220 ohm Resistors</a:t>
            </a:r>
          </a:p>
          <a:p>
            <a:r>
              <a:rPr lang="en-US" sz="1800" b="1" dirty="0" smtClean="0">
                <a:solidFill>
                  <a:srgbClr val="C00000"/>
                </a:solidFill>
              </a:rPr>
              <a:t>Mini Breadboard</a:t>
            </a:r>
          </a:p>
          <a:p>
            <a:r>
              <a:rPr lang="en-US" sz="1800" b="1" dirty="0" smtClean="0">
                <a:solidFill>
                  <a:srgbClr val="C00000"/>
                </a:solidFill>
              </a:rPr>
              <a:t>Wires</a:t>
            </a:r>
          </a:p>
          <a:p>
            <a:endParaRPr lang="en-US" sz="1200" dirty="0"/>
          </a:p>
        </p:txBody>
      </p:sp>
    </p:spTree>
    <p:extLst>
      <p:ext uri="{BB962C8B-B14F-4D97-AF65-F5344CB8AC3E}">
        <p14:creationId xmlns:p14="http://schemas.microsoft.com/office/powerpoint/2010/main" val="219084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ertical and Horizontal design templat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Vertical and horizontal design slides.potx" id="{7E307492-4344-40EC-954C-E30551E95991}" vid="{493C3130-E1FA-416B-8465-D41FAD56C1B7}"/>
    </a:ext>
  </a:extLst>
</a:theme>
</file>

<file path=ppt/theme/theme2.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Vertical and horizontal design slides</Template>
  <TotalTime>659</TotalTime>
  <Words>1163</Words>
  <Application>Microsoft Office PowerPoint</Application>
  <PresentationFormat>Custom</PresentationFormat>
  <Paragraphs>179</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Rounded MT Bold</vt:lpstr>
      <vt:lpstr>Calibri</vt:lpstr>
      <vt:lpstr>Century Gothic</vt:lpstr>
      <vt:lpstr>굴림</vt:lpstr>
      <vt:lpstr>SourceSansProSemiBold</vt:lpstr>
      <vt:lpstr>Times New Roman</vt:lpstr>
      <vt:lpstr>Wingdings</vt:lpstr>
      <vt:lpstr>Vertical and Horizontal design template</vt:lpstr>
      <vt:lpstr>Arduino Sound Reactive LED </vt:lpstr>
      <vt:lpstr>Group members:</vt:lpstr>
      <vt:lpstr>OBJECTIVES </vt:lpstr>
      <vt:lpstr>Introduction:</vt:lpstr>
      <vt:lpstr>PowerPoint Presentation</vt:lpstr>
      <vt:lpstr>Built-in components of Arduino</vt:lpstr>
      <vt:lpstr>Built-in components of Arduino</vt:lpstr>
      <vt:lpstr>components</vt:lpstr>
      <vt:lpstr>components</vt:lpstr>
      <vt:lpstr>components </vt:lpstr>
      <vt:lpstr>Circuit Diagram</vt:lpstr>
      <vt:lpstr>Connection</vt:lpstr>
      <vt:lpstr>Code part &amp; Functionality</vt:lpstr>
      <vt:lpstr>Cost:</vt:lpstr>
      <vt:lpstr>Cost:</vt:lpstr>
      <vt:lpstr>REAL LIFE APPLICATION OF THE SYSTEM DEVICE:</vt:lpstr>
      <vt:lpstr>REAL LIFE APPLICATION OF THE SYSTEM DEVICE:</vt:lpstr>
      <vt:lpstr>Limitations:</vt:lpstr>
      <vt:lpstr>Final discussion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Aolad Hossain Anna</dc:creator>
  <cp:lastModifiedBy>Aolad Hossain Anna</cp:lastModifiedBy>
  <cp:revision>59</cp:revision>
  <dcterms:created xsi:type="dcterms:W3CDTF">2018-07-31T15:42:22Z</dcterms:created>
  <dcterms:modified xsi:type="dcterms:W3CDTF">2019-03-18T18:50:20Z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